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7" r:id="rId12"/>
    <p:sldId id="266" r:id="rId13"/>
  </p:sldIdLst>
  <p:sldSz cx="9144000" cy="5143500" type="screen16x9"/>
  <p:notesSz cx="6858000" cy="9144000"/>
  <p:defaultTextStyle>
    <a:defPPr>
      <a:defRPr lang="tr-TR"/>
    </a:defPPr>
    <a:lvl1pPr marL="0" algn="l" defTabSz="855536" rtl="0" eaLnBrk="1" latinLnBrk="0" hangingPunct="1">
      <a:defRPr sz="1700" kern="1200">
        <a:solidFill>
          <a:schemeClr val="tx1"/>
        </a:solidFill>
        <a:latin typeface="+mn-lt"/>
        <a:ea typeface="+mn-ea"/>
        <a:cs typeface="+mn-cs"/>
      </a:defRPr>
    </a:lvl1pPr>
    <a:lvl2pPr marL="427768" algn="l" defTabSz="855536" rtl="0" eaLnBrk="1" latinLnBrk="0" hangingPunct="1">
      <a:defRPr sz="1700" kern="1200">
        <a:solidFill>
          <a:schemeClr val="tx1"/>
        </a:solidFill>
        <a:latin typeface="+mn-lt"/>
        <a:ea typeface="+mn-ea"/>
        <a:cs typeface="+mn-cs"/>
      </a:defRPr>
    </a:lvl2pPr>
    <a:lvl3pPr marL="855536" algn="l" defTabSz="855536" rtl="0" eaLnBrk="1" latinLnBrk="0" hangingPunct="1">
      <a:defRPr sz="1700" kern="1200">
        <a:solidFill>
          <a:schemeClr val="tx1"/>
        </a:solidFill>
        <a:latin typeface="+mn-lt"/>
        <a:ea typeface="+mn-ea"/>
        <a:cs typeface="+mn-cs"/>
      </a:defRPr>
    </a:lvl3pPr>
    <a:lvl4pPr marL="1283303" algn="l" defTabSz="855536" rtl="0" eaLnBrk="1" latinLnBrk="0" hangingPunct="1">
      <a:defRPr sz="1700" kern="1200">
        <a:solidFill>
          <a:schemeClr val="tx1"/>
        </a:solidFill>
        <a:latin typeface="+mn-lt"/>
        <a:ea typeface="+mn-ea"/>
        <a:cs typeface="+mn-cs"/>
      </a:defRPr>
    </a:lvl4pPr>
    <a:lvl5pPr marL="1711071" algn="l" defTabSz="855536" rtl="0" eaLnBrk="1" latinLnBrk="0" hangingPunct="1">
      <a:defRPr sz="1700" kern="1200">
        <a:solidFill>
          <a:schemeClr val="tx1"/>
        </a:solidFill>
        <a:latin typeface="+mn-lt"/>
        <a:ea typeface="+mn-ea"/>
        <a:cs typeface="+mn-cs"/>
      </a:defRPr>
    </a:lvl5pPr>
    <a:lvl6pPr marL="2138839" algn="l" defTabSz="855536" rtl="0" eaLnBrk="1" latinLnBrk="0" hangingPunct="1">
      <a:defRPr sz="1700" kern="1200">
        <a:solidFill>
          <a:schemeClr val="tx1"/>
        </a:solidFill>
        <a:latin typeface="+mn-lt"/>
        <a:ea typeface="+mn-ea"/>
        <a:cs typeface="+mn-cs"/>
      </a:defRPr>
    </a:lvl6pPr>
    <a:lvl7pPr marL="2566607" algn="l" defTabSz="855536" rtl="0" eaLnBrk="1" latinLnBrk="0" hangingPunct="1">
      <a:defRPr sz="1700" kern="1200">
        <a:solidFill>
          <a:schemeClr val="tx1"/>
        </a:solidFill>
        <a:latin typeface="+mn-lt"/>
        <a:ea typeface="+mn-ea"/>
        <a:cs typeface="+mn-cs"/>
      </a:defRPr>
    </a:lvl7pPr>
    <a:lvl8pPr marL="2994374" algn="l" defTabSz="855536" rtl="0" eaLnBrk="1" latinLnBrk="0" hangingPunct="1">
      <a:defRPr sz="1700" kern="1200">
        <a:solidFill>
          <a:schemeClr val="tx1"/>
        </a:solidFill>
        <a:latin typeface="+mn-lt"/>
        <a:ea typeface="+mn-ea"/>
        <a:cs typeface="+mn-cs"/>
      </a:defRPr>
    </a:lvl8pPr>
    <a:lvl9pPr marL="3422142" algn="l" defTabSz="855536" rtl="0" eaLnBrk="1" latinLnBrk="0" hangingPunct="1">
      <a:defRPr sz="17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45" d="100"/>
          <a:sy n="145" d="100"/>
        </p:scale>
        <p:origin x="624" y="126"/>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F982045-0E3B-470B-85B4-05DDC0C9E267}" type="doc">
      <dgm:prSet loTypeId="urn:microsoft.com/office/officeart/2005/8/layout/pyramid2" loCatId="list" qsTypeId="urn:microsoft.com/office/officeart/2005/8/quickstyle/3d2" qsCatId="3D" csTypeId="urn:microsoft.com/office/officeart/2005/8/colors/colorful3" csCatId="colorful" phldr="1"/>
      <dgm:spPr/>
      <dgm:t>
        <a:bodyPr/>
        <a:lstStyle/>
        <a:p>
          <a:endParaRPr lang="tr-TR"/>
        </a:p>
      </dgm:t>
    </dgm:pt>
    <dgm:pt modelId="{2C951C0C-380A-413B-AC5E-140FD9C37779}">
      <dgm:prSet phldrT="[Metin]" custT="1"/>
      <dgm:spPr>
        <a:ln w="38100">
          <a:solidFill>
            <a:srgbClr val="FFC000"/>
          </a:solidFill>
        </a:ln>
      </dgm:spPr>
      <dgm:t>
        <a:bodyPr/>
        <a:lstStyle/>
        <a:p>
          <a:pPr algn="l"/>
          <a:r>
            <a:rPr lang="tr-TR" sz="1400" b="1" dirty="0" smtClean="0">
              <a:effectLst>
                <a:outerShdw blurRad="38100" dist="38100" dir="2700000" algn="tl">
                  <a:srgbClr val="000000">
                    <a:alpha val="43137"/>
                  </a:srgbClr>
                </a:outerShdw>
              </a:effectLst>
            </a:rPr>
            <a:t>İÇİNDEKİLER</a:t>
          </a:r>
          <a:endParaRPr lang="tr-TR" sz="1400" b="1" dirty="0">
            <a:effectLst>
              <a:outerShdw blurRad="38100" dist="38100" dir="2700000" algn="tl">
                <a:srgbClr val="000000">
                  <a:alpha val="43137"/>
                </a:srgbClr>
              </a:outerShdw>
            </a:effectLst>
          </a:endParaRPr>
        </a:p>
      </dgm:t>
    </dgm:pt>
    <dgm:pt modelId="{67B7818D-5C1E-4E4A-AE17-F7F25C010197}" type="parTrans" cxnId="{21EBB222-A55D-41FB-90C6-B03381359279}">
      <dgm:prSet/>
      <dgm:spPr/>
      <dgm:t>
        <a:bodyPr/>
        <a:lstStyle/>
        <a:p>
          <a:endParaRPr lang="tr-TR"/>
        </a:p>
      </dgm:t>
    </dgm:pt>
    <dgm:pt modelId="{B102638A-4642-40D1-93FB-6B11C268764F}" type="sibTrans" cxnId="{21EBB222-A55D-41FB-90C6-B03381359279}">
      <dgm:prSet/>
      <dgm:spPr/>
      <dgm:t>
        <a:bodyPr/>
        <a:lstStyle/>
        <a:p>
          <a:endParaRPr lang="tr-TR"/>
        </a:p>
      </dgm:t>
    </dgm:pt>
    <dgm:pt modelId="{855EB9AA-85F8-46E0-BBDB-DAA9E78640A3}">
      <dgm:prSet phldrT="[Metin]" custT="1"/>
      <dgm:spPr>
        <a:ln w="38100">
          <a:solidFill>
            <a:srgbClr val="FFC000"/>
          </a:solidFill>
        </a:ln>
      </dgm:spPr>
      <dgm:t>
        <a:bodyPr/>
        <a:lstStyle/>
        <a:p>
          <a:pPr algn="l"/>
          <a:r>
            <a:rPr lang="tr-TR" sz="1400" b="1" dirty="0" smtClean="0">
              <a:effectLst>
                <a:outerShdw blurRad="38100" dist="38100" dir="2700000" algn="tl">
                  <a:srgbClr val="000000">
                    <a:alpha val="43137"/>
                  </a:srgbClr>
                </a:outerShdw>
              </a:effectLst>
            </a:rPr>
            <a:t>GİRİŞ</a:t>
          </a:r>
          <a:endParaRPr lang="tr-TR" sz="1400" b="1" dirty="0">
            <a:effectLst>
              <a:outerShdw blurRad="38100" dist="38100" dir="2700000" algn="tl">
                <a:srgbClr val="000000">
                  <a:alpha val="43137"/>
                </a:srgbClr>
              </a:outerShdw>
            </a:effectLst>
          </a:endParaRPr>
        </a:p>
      </dgm:t>
    </dgm:pt>
    <dgm:pt modelId="{A79759BA-24C6-421A-A256-0AE932F84E82}" type="parTrans" cxnId="{F3E35382-6375-45DB-BF6A-B022255BE00B}">
      <dgm:prSet/>
      <dgm:spPr/>
      <dgm:t>
        <a:bodyPr/>
        <a:lstStyle/>
        <a:p>
          <a:endParaRPr lang="tr-TR"/>
        </a:p>
      </dgm:t>
    </dgm:pt>
    <dgm:pt modelId="{B75F87DC-6646-4E27-A11D-A13B1B7B9725}" type="sibTrans" cxnId="{F3E35382-6375-45DB-BF6A-B022255BE00B}">
      <dgm:prSet/>
      <dgm:spPr/>
      <dgm:t>
        <a:bodyPr/>
        <a:lstStyle/>
        <a:p>
          <a:endParaRPr lang="tr-TR"/>
        </a:p>
      </dgm:t>
    </dgm:pt>
    <dgm:pt modelId="{E52610D4-567E-40F0-8135-82815B725D92}">
      <dgm:prSet phldrT="[Metin]" custT="1"/>
      <dgm:spPr>
        <a:ln w="38100">
          <a:solidFill>
            <a:srgbClr val="FFC000"/>
          </a:solidFill>
        </a:ln>
      </dgm:spPr>
      <dgm:t>
        <a:bodyPr/>
        <a:lstStyle/>
        <a:p>
          <a:pPr algn="l"/>
          <a:r>
            <a:rPr lang="tr-TR" sz="1400" dirty="0" smtClean="0"/>
            <a:t>ALGORİTMALARIN ROLÜ</a:t>
          </a:r>
          <a:endParaRPr lang="tr-TR" sz="1400" dirty="0"/>
        </a:p>
      </dgm:t>
    </dgm:pt>
    <dgm:pt modelId="{500B68F1-33E5-4C1E-BCF6-39C7619A0838}" type="parTrans" cxnId="{29190C04-794B-4D31-B517-254AB9F8977D}">
      <dgm:prSet/>
      <dgm:spPr/>
      <dgm:t>
        <a:bodyPr/>
        <a:lstStyle/>
        <a:p>
          <a:endParaRPr lang="tr-TR"/>
        </a:p>
      </dgm:t>
    </dgm:pt>
    <dgm:pt modelId="{0ECAFF65-4764-45A8-A939-4E08E9AB43D1}" type="sibTrans" cxnId="{29190C04-794B-4D31-B517-254AB9F8977D}">
      <dgm:prSet/>
      <dgm:spPr/>
      <dgm:t>
        <a:bodyPr/>
        <a:lstStyle/>
        <a:p>
          <a:endParaRPr lang="tr-TR"/>
        </a:p>
      </dgm:t>
    </dgm:pt>
    <dgm:pt modelId="{D54789D8-4BAC-44C2-9BFA-E4F2D262EC18}">
      <dgm:prSet custT="1"/>
      <dgm:spPr>
        <a:ln w="38100">
          <a:solidFill>
            <a:srgbClr val="FFC000"/>
          </a:solidFill>
        </a:ln>
      </dgm:spPr>
      <dgm:t>
        <a:bodyPr/>
        <a:lstStyle/>
        <a:p>
          <a:pPr algn="l"/>
          <a:r>
            <a:rPr lang="tr-TR" sz="1400" dirty="0" smtClean="0"/>
            <a:t>HESAPLAMANIN TARİHÇESİ</a:t>
          </a:r>
        </a:p>
      </dgm:t>
    </dgm:pt>
    <dgm:pt modelId="{8FF37154-3F0D-48A7-820B-BB93E5823989}" type="parTrans" cxnId="{7EAC3559-EEB5-4932-AF7F-EC1FD5561C76}">
      <dgm:prSet/>
      <dgm:spPr/>
      <dgm:t>
        <a:bodyPr/>
        <a:lstStyle/>
        <a:p>
          <a:endParaRPr lang="tr-TR"/>
        </a:p>
      </dgm:t>
    </dgm:pt>
    <dgm:pt modelId="{1B438419-255C-4697-9F98-36459A985B71}" type="sibTrans" cxnId="{7EAC3559-EEB5-4932-AF7F-EC1FD5561C76}">
      <dgm:prSet/>
      <dgm:spPr/>
      <dgm:t>
        <a:bodyPr/>
        <a:lstStyle/>
        <a:p>
          <a:endParaRPr lang="tr-TR"/>
        </a:p>
      </dgm:t>
    </dgm:pt>
    <dgm:pt modelId="{D7DCE917-AA5C-4A7B-9D02-CB75BB1DE11E}">
      <dgm:prSet custT="1"/>
      <dgm:spPr>
        <a:ln w="38100">
          <a:solidFill>
            <a:srgbClr val="FFC000"/>
          </a:solidFill>
        </a:ln>
      </dgm:spPr>
      <dgm:t>
        <a:bodyPr/>
        <a:lstStyle/>
        <a:p>
          <a:pPr algn="l"/>
          <a:r>
            <a:rPr lang="tr-TR" sz="1400" dirty="0" smtClean="0"/>
            <a:t>ÇALIŞMAMIZIN HATLARI</a:t>
          </a:r>
        </a:p>
      </dgm:t>
    </dgm:pt>
    <dgm:pt modelId="{E92A7964-3330-4FF6-91E6-C11B21C44091}" type="parTrans" cxnId="{179C3C65-772A-495D-85B8-4F345998DFF7}">
      <dgm:prSet/>
      <dgm:spPr/>
      <dgm:t>
        <a:bodyPr/>
        <a:lstStyle/>
        <a:p>
          <a:endParaRPr lang="tr-TR"/>
        </a:p>
      </dgm:t>
    </dgm:pt>
    <dgm:pt modelId="{6502E81E-B935-4D42-87D6-1E1B1CC270BD}" type="sibTrans" cxnId="{179C3C65-772A-495D-85B8-4F345998DFF7}">
      <dgm:prSet/>
      <dgm:spPr/>
      <dgm:t>
        <a:bodyPr/>
        <a:lstStyle/>
        <a:p>
          <a:endParaRPr lang="tr-TR"/>
        </a:p>
      </dgm:t>
    </dgm:pt>
    <dgm:pt modelId="{F27FBE05-53F3-451B-BD2D-A8C1A004DD33}">
      <dgm:prSet custT="1"/>
      <dgm:spPr>
        <a:ln w="38100">
          <a:solidFill>
            <a:srgbClr val="FFC000"/>
          </a:solidFill>
        </a:ln>
      </dgm:spPr>
      <dgm:t>
        <a:bodyPr/>
        <a:lstStyle/>
        <a:p>
          <a:pPr algn="l"/>
          <a:r>
            <a:rPr lang="tr-TR" sz="1400" dirty="0" smtClean="0"/>
            <a:t>BİLGİSAYAR BİLİMLERİNİ KAPSAYAN TEMALAR</a:t>
          </a:r>
        </a:p>
      </dgm:t>
    </dgm:pt>
    <dgm:pt modelId="{70BFF255-A113-4B3C-9FF0-1DF51BFEBB78}" type="parTrans" cxnId="{BF42C713-257A-4A02-991C-B57B030F570F}">
      <dgm:prSet/>
      <dgm:spPr/>
      <dgm:t>
        <a:bodyPr/>
        <a:lstStyle/>
        <a:p>
          <a:endParaRPr lang="tr-TR"/>
        </a:p>
      </dgm:t>
    </dgm:pt>
    <dgm:pt modelId="{3469D793-AAD0-4901-899D-E5E9B9C31DFA}" type="sibTrans" cxnId="{BF42C713-257A-4A02-991C-B57B030F570F}">
      <dgm:prSet/>
      <dgm:spPr/>
      <dgm:t>
        <a:bodyPr/>
        <a:lstStyle/>
        <a:p>
          <a:endParaRPr lang="tr-TR"/>
        </a:p>
      </dgm:t>
    </dgm:pt>
    <dgm:pt modelId="{0509ADE9-40BF-4C49-91EE-4B4FE5A1CAF6}" type="pres">
      <dgm:prSet presAssocID="{5F982045-0E3B-470B-85B4-05DDC0C9E267}" presName="compositeShape" presStyleCnt="0">
        <dgm:presLayoutVars>
          <dgm:dir/>
          <dgm:resizeHandles/>
        </dgm:presLayoutVars>
      </dgm:prSet>
      <dgm:spPr/>
      <dgm:t>
        <a:bodyPr/>
        <a:lstStyle/>
        <a:p>
          <a:endParaRPr lang="tr-TR"/>
        </a:p>
      </dgm:t>
    </dgm:pt>
    <dgm:pt modelId="{67273E9C-8588-411A-8DF1-A26EF3D1D264}" type="pres">
      <dgm:prSet presAssocID="{5F982045-0E3B-470B-85B4-05DDC0C9E267}" presName="pyramid" presStyleLbl="node1" presStyleIdx="0" presStyleCnt="1" custLinFactNeighborX="-10500"/>
      <dgm:spPr/>
      <dgm:t>
        <a:bodyPr/>
        <a:lstStyle/>
        <a:p>
          <a:endParaRPr lang="tr-TR"/>
        </a:p>
      </dgm:t>
    </dgm:pt>
    <dgm:pt modelId="{3A69E0DE-8CC8-463F-9A61-13809A0CB39D}" type="pres">
      <dgm:prSet presAssocID="{5F982045-0E3B-470B-85B4-05DDC0C9E267}" presName="theList" presStyleCnt="0"/>
      <dgm:spPr/>
      <dgm:t>
        <a:bodyPr/>
        <a:lstStyle/>
        <a:p>
          <a:endParaRPr lang="tr-TR"/>
        </a:p>
      </dgm:t>
    </dgm:pt>
    <dgm:pt modelId="{467AA055-2F32-4B49-A121-F192D63D47F1}" type="pres">
      <dgm:prSet presAssocID="{2C951C0C-380A-413B-AC5E-140FD9C37779}" presName="aNode" presStyleLbl="fgAcc1" presStyleIdx="0" presStyleCnt="6" custScaleX="133753" custScaleY="991198" custLinFactY="-519565" custLinFactNeighborX="723" custLinFactNeighborY="-600000">
        <dgm:presLayoutVars>
          <dgm:bulletEnabled val="1"/>
        </dgm:presLayoutVars>
      </dgm:prSet>
      <dgm:spPr/>
      <dgm:t>
        <a:bodyPr/>
        <a:lstStyle/>
        <a:p>
          <a:endParaRPr lang="tr-TR"/>
        </a:p>
      </dgm:t>
    </dgm:pt>
    <dgm:pt modelId="{13534258-6950-4F58-AC54-AC3B617B9138}" type="pres">
      <dgm:prSet presAssocID="{2C951C0C-380A-413B-AC5E-140FD9C37779}" presName="aSpace" presStyleCnt="0"/>
      <dgm:spPr/>
      <dgm:t>
        <a:bodyPr/>
        <a:lstStyle/>
        <a:p>
          <a:endParaRPr lang="tr-TR"/>
        </a:p>
      </dgm:t>
    </dgm:pt>
    <dgm:pt modelId="{ACE5D484-629A-438E-A489-5C86A968ACEA}" type="pres">
      <dgm:prSet presAssocID="{855EB9AA-85F8-46E0-BBDB-DAA9E78640A3}" presName="aNode" presStyleLbl="fgAcc1" presStyleIdx="1" presStyleCnt="6" custScaleX="133753" custScaleY="991198" custLinFactY="-393604" custLinFactNeighborX="723" custLinFactNeighborY="-400000">
        <dgm:presLayoutVars>
          <dgm:bulletEnabled val="1"/>
        </dgm:presLayoutVars>
      </dgm:prSet>
      <dgm:spPr/>
      <dgm:t>
        <a:bodyPr/>
        <a:lstStyle/>
        <a:p>
          <a:endParaRPr lang="tr-TR"/>
        </a:p>
      </dgm:t>
    </dgm:pt>
    <dgm:pt modelId="{0379818B-4A5A-4DD8-899D-4659C473A8DB}" type="pres">
      <dgm:prSet presAssocID="{855EB9AA-85F8-46E0-BBDB-DAA9E78640A3}" presName="aSpace" presStyleCnt="0"/>
      <dgm:spPr/>
      <dgm:t>
        <a:bodyPr/>
        <a:lstStyle/>
        <a:p>
          <a:endParaRPr lang="tr-TR"/>
        </a:p>
      </dgm:t>
    </dgm:pt>
    <dgm:pt modelId="{843188A1-18FC-4DBC-8EA2-40CCB7941006}" type="pres">
      <dgm:prSet presAssocID="{E52610D4-567E-40F0-8135-82815B725D92}" presName="aNode" presStyleLbl="fgAcc1" presStyleIdx="2" presStyleCnt="6" custScaleX="133753" custScaleY="991198" custLinFactY="-255139" custLinFactNeighborX="723" custLinFactNeighborY="-300000">
        <dgm:presLayoutVars>
          <dgm:bulletEnabled val="1"/>
        </dgm:presLayoutVars>
      </dgm:prSet>
      <dgm:spPr/>
      <dgm:t>
        <a:bodyPr/>
        <a:lstStyle/>
        <a:p>
          <a:endParaRPr lang="tr-TR"/>
        </a:p>
      </dgm:t>
    </dgm:pt>
    <dgm:pt modelId="{F33E9341-8C87-47DF-A6BD-FAFECCF0D734}" type="pres">
      <dgm:prSet presAssocID="{E52610D4-567E-40F0-8135-82815B725D92}" presName="aSpace" presStyleCnt="0"/>
      <dgm:spPr/>
      <dgm:t>
        <a:bodyPr/>
        <a:lstStyle/>
        <a:p>
          <a:endParaRPr lang="tr-TR"/>
        </a:p>
      </dgm:t>
    </dgm:pt>
    <dgm:pt modelId="{CAB429B7-F675-4663-977A-DD2612BED07E}" type="pres">
      <dgm:prSet presAssocID="{D54789D8-4BAC-44C2-9BFA-E4F2D262EC18}" presName="aNode" presStyleLbl="fgAcc1" presStyleIdx="3" presStyleCnt="6" custScaleX="133753" custScaleY="991198" custLinFactY="-116677" custLinFactNeighborX="723" custLinFactNeighborY="-200000">
        <dgm:presLayoutVars>
          <dgm:bulletEnabled val="1"/>
        </dgm:presLayoutVars>
      </dgm:prSet>
      <dgm:spPr/>
      <dgm:t>
        <a:bodyPr/>
        <a:lstStyle/>
        <a:p>
          <a:endParaRPr lang="tr-TR"/>
        </a:p>
      </dgm:t>
    </dgm:pt>
    <dgm:pt modelId="{B5AC958C-9A77-48C7-A2CC-71B7BCD8AB59}" type="pres">
      <dgm:prSet presAssocID="{D54789D8-4BAC-44C2-9BFA-E4F2D262EC18}" presName="aSpace" presStyleCnt="0"/>
      <dgm:spPr/>
      <dgm:t>
        <a:bodyPr/>
        <a:lstStyle/>
        <a:p>
          <a:endParaRPr lang="tr-TR"/>
        </a:p>
      </dgm:t>
    </dgm:pt>
    <dgm:pt modelId="{D62368AF-0BD8-45A1-9C1B-748AEC3BB4B5}" type="pres">
      <dgm:prSet presAssocID="{D7DCE917-AA5C-4A7B-9D02-CB75BB1DE11E}" presName="aNode" presStyleLbl="fgAcc1" presStyleIdx="4" presStyleCnt="6" custScaleX="133753" custScaleY="991198" custLinFactNeighborX="723" custLinFactNeighborY="74272">
        <dgm:presLayoutVars>
          <dgm:bulletEnabled val="1"/>
        </dgm:presLayoutVars>
      </dgm:prSet>
      <dgm:spPr/>
      <dgm:t>
        <a:bodyPr/>
        <a:lstStyle/>
        <a:p>
          <a:endParaRPr lang="tr-TR"/>
        </a:p>
      </dgm:t>
    </dgm:pt>
    <dgm:pt modelId="{0B926CE7-907A-45DB-AB51-2CDF9E1EB1AB}" type="pres">
      <dgm:prSet presAssocID="{D7DCE917-AA5C-4A7B-9D02-CB75BB1DE11E}" presName="aSpace" presStyleCnt="0"/>
      <dgm:spPr/>
      <dgm:t>
        <a:bodyPr/>
        <a:lstStyle/>
        <a:p>
          <a:endParaRPr lang="tr-TR"/>
        </a:p>
      </dgm:t>
    </dgm:pt>
    <dgm:pt modelId="{104D8CEC-A0EE-4F65-B2C6-9E9FF1349561}" type="pres">
      <dgm:prSet presAssocID="{F27FBE05-53F3-451B-BD2D-A8C1A004DD33}" presName="aNode" presStyleLbl="fgAcc1" presStyleIdx="5" presStyleCnt="6" custScaleX="133753" custScaleY="991198" custLinFactY="135249" custLinFactNeighborX="723" custLinFactNeighborY="200000">
        <dgm:presLayoutVars>
          <dgm:bulletEnabled val="1"/>
        </dgm:presLayoutVars>
      </dgm:prSet>
      <dgm:spPr/>
      <dgm:t>
        <a:bodyPr/>
        <a:lstStyle/>
        <a:p>
          <a:endParaRPr lang="tr-TR"/>
        </a:p>
      </dgm:t>
    </dgm:pt>
    <dgm:pt modelId="{C6B282E4-34A5-46B2-8793-57562D1A6D25}" type="pres">
      <dgm:prSet presAssocID="{F27FBE05-53F3-451B-BD2D-A8C1A004DD33}" presName="aSpace" presStyleCnt="0"/>
      <dgm:spPr/>
      <dgm:t>
        <a:bodyPr/>
        <a:lstStyle/>
        <a:p>
          <a:endParaRPr lang="tr-TR"/>
        </a:p>
      </dgm:t>
    </dgm:pt>
  </dgm:ptLst>
  <dgm:cxnLst>
    <dgm:cxn modelId="{B18E26EF-546D-473C-A779-83A42D07CFEE}" type="presOf" srcId="{E52610D4-567E-40F0-8135-82815B725D92}" destId="{843188A1-18FC-4DBC-8EA2-40CCB7941006}" srcOrd="0" destOrd="0" presId="urn:microsoft.com/office/officeart/2005/8/layout/pyramid2"/>
    <dgm:cxn modelId="{F3E35382-6375-45DB-BF6A-B022255BE00B}" srcId="{5F982045-0E3B-470B-85B4-05DDC0C9E267}" destId="{855EB9AA-85F8-46E0-BBDB-DAA9E78640A3}" srcOrd="1" destOrd="0" parTransId="{A79759BA-24C6-421A-A256-0AE932F84E82}" sibTransId="{B75F87DC-6646-4E27-A11D-A13B1B7B9725}"/>
    <dgm:cxn modelId="{7EAC3559-EEB5-4932-AF7F-EC1FD5561C76}" srcId="{5F982045-0E3B-470B-85B4-05DDC0C9E267}" destId="{D54789D8-4BAC-44C2-9BFA-E4F2D262EC18}" srcOrd="3" destOrd="0" parTransId="{8FF37154-3F0D-48A7-820B-BB93E5823989}" sibTransId="{1B438419-255C-4697-9F98-36459A985B71}"/>
    <dgm:cxn modelId="{FEB2D828-593B-4460-BEC9-08BDA841BB7B}" type="presOf" srcId="{D7DCE917-AA5C-4A7B-9D02-CB75BB1DE11E}" destId="{D62368AF-0BD8-45A1-9C1B-748AEC3BB4B5}" srcOrd="0" destOrd="0" presId="urn:microsoft.com/office/officeart/2005/8/layout/pyramid2"/>
    <dgm:cxn modelId="{21EBB222-A55D-41FB-90C6-B03381359279}" srcId="{5F982045-0E3B-470B-85B4-05DDC0C9E267}" destId="{2C951C0C-380A-413B-AC5E-140FD9C37779}" srcOrd="0" destOrd="0" parTransId="{67B7818D-5C1E-4E4A-AE17-F7F25C010197}" sibTransId="{B102638A-4642-40D1-93FB-6B11C268764F}"/>
    <dgm:cxn modelId="{29190C04-794B-4D31-B517-254AB9F8977D}" srcId="{5F982045-0E3B-470B-85B4-05DDC0C9E267}" destId="{E52610D4-567E-40F0-8135-82815B725D92}" srcOrd="2" destOrd="0" parTransId="{500B68F1-33E5-4C1E-BCF6-39C7619A0838}" sibTransId="{0ECAFF65-4764-45A8-A939-4E08E9AB43D1}"/>
    <dgm:cxn modelId="{C60047EA-E34B-4BAA-A410-9D95C8C6FE81}" type="presOf" srcId="{5F982045-0E3B-470B-85B4-05DDC0C9E267}" destId="{0509ADE9-40BF-4C49-91EE-4B4FE5A1CAF6}" srcOrd="0" destOrd="0" presId="urn:microsoft.com/office/officeart/2005/8/layout/pyramid2"/>
    <dgm:cxn modelId="{F4AB1FB7-E5CC-44AA-A63E-6A372612DB08}" type="presOf" srcId="{855EB9AA-85F8-46E0-BBDB-DAA9E78640A3}" destId="{ACE5D484-629A-438E-A489-5C86A968ACEA}" srcOrd="0" destOrd="0" presId="urn:microsoft.com/office/officeart/2005/8/layout/pyramid2"/>
    <dgm:cxn modelId="{09E663E8-CEBA-4C1F-9748-35A0820BABA5}" type="presOf" srcId="{D54789D8-4BAC-44C2-9BFA-E4F2D262EC18}" destId="{CAB429B7-F675-4663-977A-DD2612BED07E}" srcOrd="0" destOrd="0" presId="urn:microsoft.com/office/officeart/2005/8/layout/pyramid2"/>
    <dgm:cxn modelId="{839B01EF-9ABF-44FD-94A3-6376537F4699}" type="presOf" srcId="{F27FBE05-53F3-451B-BD2D-A8C1A004DD33}" destId="{104D8CEC-A0EE-4F65-B2C6-9E9FF1349561}" srcOrd="0" destOrd="0" presId="urn:microsoft.com/office/officeart/2005/8/layout/pyramid2"/>
    <dgm:cxn modelId="{179C3C65-772A-495D-85B8-4F345998DFF7}" srcId="{5F982045-0E3B-470B-85B4-05DDC0C9E267}" destId="{D7DCE917-AA5C-4A7B-9D02-CB75BB1DE11E}" srcOrd="4" destOrd="0" parTransId="{E92A7964-3330-4FF6-91E6-C11B21C44091}" sibTransId="{6502E81E-B935-4D42-87D6-1E1B1CC270BD}"/>
    <dgm:cxn modelId="{BF42C713-257A-4A02-991C-B57B030F570F}" srcId="{5F982045-0E3B-470B-85B4-05DDC0C9E267}" destId="{F27FBE05-53F3-451B-BD2D-A8C1A004DD33}" srcOrd="5" destOrd="0" parTransId="{70BFF255-A113-4B3C-9FF0-1DF51BFEBB78}" sibTransId="{3469D793-AAD0-4901-899D-E5E9B9C31DFA}"/>
    <dgm:cxn modelId="{0EB09C68-E1EB-4F18-AFFC-0E5390D3A541}" type="presOf" srcId="{2C951C0C-380A-413B-AC5E-140FD9C37779}" destId="{467AA055-2F32-4B49-A121-F192D63D47F1}" srcOrd="0" destOrd="0" presId="urn:microsoft.com/office/officeart/2005/8/layout/pyramid2"/>
    <dgm:cxn modelId="{082B2B8B-8F28-4392-8366-04A431D0579F}" type="presParOf" srcId="{0509ADE9-40BF-4C49-91EE-4B4FE5A1CAF6}" destId="{67273E9C-8588-411A-8DF1-A26EF3D1D264}" srcOrd="0" destOrd="0" presId="urn:microsoft.com/office/officeart/2005/8/layout/pyramid2"/>
    <dgm:cxn modelId="{3D6E2AF4-0759-4B4D-98A9-498636316277}" type="presParOf" srcId="{0509ADE9-40BF-4C49-91EE-4B4FE5A1CAF6}" destId="{3A69E0DE-8CC8-463F-9A61-13809A0CB39D}" srcOrd="1" destOrd="0" presId="urn:microsoft.com/office/officeart/2005/8/layout/pyramid2"/>
    <dgm:cxn modelId="{E1621065-EC92-4BDE-B1D7-C576EE8CFA3C}" type="presParOf" srcId="{3A69E0DE-8CC8-463F-9A61-13809A0CB39D}" destId="{467AA055-2F32-4B49-A121-F192D63D47F1}" srcOrd="0" destOrd="0" presId="urn:microsoft.com/office/officeart/2005/8/layout/pyramid2"/>
    <dgm:cxn modelId="{0A4095EB-98CB-4031-8DF5-CBC5131C63CB}" type="presParOf" srcId="{3A69E0DE-8CC8-463F-9A61-13809A0CB39D}" destId="{13534258-6950-4F58-AC54-AC3B617B9138}" srcOrd="1" destOrd="0" presId="urn:microsoft.com/office/officeart/2005/8/layout/pyramid2"/>
    <dgm:cxn modelId="{C0D2C47F-E6AD-40BA-B87E-B7BCF1B55335}" type="presParOf" srcId="{3A69E0DE-8CC8-463F-9A61-13809A0CB39D}" destId="{ACE5D484-629A-438E-A489-5C86A968ACEA}" srcOrd="2" destOrd="0" presId="urn:microsoft.com/office/officeart/2005/8/layout/pyramid2"/>
    <dgm:cxn modelId="{69DB08F3-EAF1-4D8D-B14F-E554C91494A7}" type="presParOf" srcId="{3A69E0DE-8CC8-463F-9A61-13809A0CB39D}" destId="{0379818B-4A5A-4DD8-899D-4659C473A8DB}" srcOrd="3" destOrd="0" presId="urn:microsoft.com/office/officeart/2005/8/layout/pyramid2"/>
    <dgm:cxn modelId="{FDC539D3-F100-470D-8399-A2666E5EAA7A}" type="presParOf" srcId="{3A69E0DE-8CC8-463F-9A61-13809A0CB39D}" destId="{843188A1-18FC-4DBC-8EA2-40CCB7941006}" srcOrd="4" destOrd="0" presId="urn:microsoft.com/office/officeart/2005/8/layout/pyramid2"/>
    <dgm:cxn modelId="{1FAF4A7C-EA3E-464C-9C13-57A65DA18A5A}" type="presParOf" srcId="{3A69E0DE-8CC8-463F-9A61-13809A0CB39D}" destId="{F33E9341-8C87-47DF-A6BD-FAFECCF0D734}" srcOrd="5" destOrd="0" presId="urn:microsoft.com/office/officeart/2005/8/layout/pyramid2"/>
    <dgm:cxn modelId="{15E10A28-ABF8-49A6-99B8-3862FCEB91C2}" type="presParOf" srcId="{3A69E0DE-8CC8-463F-9A61-13809A0CB39D}" destId="{CAB429B7-F675-4663-977A-DD2612BED07E}" srcOrd="6" destOrd="0" presId="urn:microsoft.com/office/officeart/2005/8/layout/pyramid2"/>
    <dgm:cxn modelId="{3284132B-3B99-42A9-B226-0A658513BD06}" type="presParOf" srcId="{3A69E0DE-8CC8-463F-9A61-13809A0CB39D}" destId="{B5AC958C-9A77-48C7-A2CC-71B7BCD8AB59}" srcOrd="7" destOrd="0" presId="urn:microsoft.com/office/officeart/2005/8/layout/pyramid2"/>
    <dgm:cxn modelId="{511493C5-5F97-4877-BF71-C35024543DDE}" type="presParOf" srcId="{3A69E0DE-8CC8-463F-9A61-13809A0CB39D}" destId="{D62368AF-0BD8-45A1-9C1B-748AEC3BB4B5}" srcOrd="8" destOrd="0" presId="urn:microsoft.com/office/officeart/2005/8/layout/pyramid2"/>
    <dgm:cxn modelId="{B361ED1B-D79F-4E7D-84F6-9AA126367E2C}" type="presParOf" srcId="{3A69E0DE-8CC8-463F-9A61-13809A0CB39D}" destId="{0B926CE7-907A-45DB-AB51-2CDF9E1EB1AB}" srcOrd="9" destOrd="0" presId="urn:microsoft.com/office/officeart/2005/8/layout/pyramid2"/>
    <dgm:cxn modelId="{F7DBA31C-DFD3-4B05-B43D-6F26929EF856}" type="presParOf" srcId="{3A69E0DE-8CC8-463F-9A61-13809A0CB39D}" destId="{104D8CEC-A0EE-4F65-B2C6-9E9FF1349561}" srcOrd="10" destOrd="0" presId="urn:microsoft.com/office/officeart/2005/8/layout/pyramid2"/>
    <dgm:cxn modelId="{C3722341-499F-4A5F-84D6-BF4C54751C74}" type="presParOf" srcId="{3A69E0DE-8CC8-463F-9A61-13809A0CB39D}" destId="{C6B282E4-34A5-46B2-8793-57562D1A6D25}" srcOrd="11" destOrd="0" presId="urn:microsoft.com/office/officeart/2005/8/layout/pyramid2"/>
  </dgm:cxnLst>
  <dgm:bg/>
  <dgm:whole/>
  <dgm:extLst>
    <a:ext uri="http://schemas.microsoft.com/office/drawing/2008/diagram">
      <dsp:dataModelExt xmlns:dsp="http://schemas.microsoft.com/office/drawing/2008/diagram" relId="rId6" minVer="http://schemas.openxmlformats.org/drawingml/2006/diagram"/>
    </a:ext>
    <a:ext uri="{C62137D5-CB1D-491B-B009-E17868A290BF}">
      <dgm14:recolorImg xmlns:dgm14="http://schemas.microsoft.com/office/drawing/2010/diagram" val="1"/>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7273E9C-8588-411A-8DF1-A26EF3D1D264}">
      <dsp:nvSpPr>
        <dsp:cNvPr id="0" name=""/>
        <dsp:cNvSpPr/>
      </dsp:nvSpPr>
      <dsp:spPr>
        <a:xfrm>
          <a:off x="72007" y="0"/>
          <a:ext cx="4752528" cy="4752528"/>
        </a:xfrm>
        <a:prstGeom prst="triangle">
          <a:avLst/>
        </a:prstGeom>
        <a:gradFill rotWithShape="0">
          <a:gsLst>
            <a:gs pos="0">
              <a:schemeClr val="accent3">
                <a:hueOff val="0"/>
                <a:satOff val="0"/>
                <a:lumOff val="0"/>
                <a:alphaOff val="0"/>
                <a:shade val="51000"/>
                <a:satMod val="130000"/>
              </a:schemeClr>
            </a:gs>
            <a:gs pos="80000">
              <a:schemeClr val="accent3">
                <a:hueOff val="0"/>
                <a:satOff val="0"/>
                <a:lumOff val="0"/>
                <a:alphaOff val="0"/>
                <a:shade val="93000"/>
                <a:satMod val="130000"/>
              </a:schemeClr>
            </a:gs>
            <a:gs pos="100000">
              <a:schemeClr val="accent3">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sp>
    <dsp:sp modelId="{467AA055-2F32-4B49-A121-F192D63D47F1}">
      <dsp:nvSpPr>
        <dsp:cNvPr id="0" name=""/>
        <dsp:cNvSpPr/>
      </dsp:nvSpPr>
      <dsp:spPr>
        <a:xfrm>
          <a:off x="2448282" y="100389"/>
          <a:ext cx="4131821" cy="625639"/>
        </a:xfrm>
        <a:prstGeom prst="roundRect">
          <a:avLst/>
        </a:prstGeom>
        <a:solidFill>
          <a:schemeClr val="lt1">
            <a:alpha val="90000"/>
            <a:hueOff val="0"/>
            <a:satOff val="0"/>
            <a:lumOff val="0"/>
            <a:alphaOff val="0"/>
          </a:schemeClr>
        </a:solidFill>
        <a:ln w="38100" cap="flat" cmpd="sng" algn="ctr">
          <a:solidFill>
            <a:srgbClr val="FFC000"/>
          </a:solidFill>
          <a:prstDash val="solid"/>
        </a:ln>
        <a:effectLst>
          <a:outerShdw blurRad="40000" dist="23000" dir="5400000" rotWithShape="0">
            <a:srgbClr val="000000">
              <a:alpha val="35000"/>
            </a:srgbClr>
          </a:outerShdw>
        </a:effectLst>
        <a:scene3d>
          <a:camera prst="orthographicFront"/>
          <a:lightRig rig="threePt" dir="t">
            <a:rot lat="0" lon="0" rev="7500000"/>
          </a:lightRig>
        </a:scene3d>
        <a:sp3d z="152400" extrusionH="63500" prstMaterial="dkEdge">
          <a:bevelT w="135400" h="16350" prst="relaxedInset"/>
          <a:contourClr>
            <a:schemeClr val="bg1"/>
          </a:contourClr>
        </a:sp3d>
      </dsp:spPr>
      <dsp:style>
        <a:lnRef idx="1">
          <a:scrgbClr r="0" g="0" b="0"/>
        </a:lnRef>
        <a:fillRef idx="1">
          <a:scrgbClr r="0" g="0" b="0"/>
        </a:fillRef>
        <a:effectRef idx="2">
          <a:scrgbClr r="0" g="0" b="0"/>
        </a:effectRef>
        <a:fontRef idx="minor"/>
      </dsp:style>
      <dsp:txBody>
        <a:bodyPr spcFirstLastPara="0" vert="horz" wrap="square" lIns="53340" tIns="53340" rIns="53340" bIns="53340" numCol="1" spcCol="1270" anchor="ctr" anchorCtr="0">
          <a:noAutofit/>
        </a:bodyPr>
        <a:lstStyle/>
        <a:p>
          <a:pPr lvl="0" algn="l" defTabSz="622300">
            <a:lnSpc>
              <a:spcPct val="90000"/>
            </a:lnSpc>
            <a:spcBef>
              <a:spcPct val="0"/>
            </a:spcBef>
            <a:spcAft>
              <a:spcPct val="35000"/>
            </a:spcAft>
          </a:pPr>
          <a:r>
            <a:rPr lang="tr-TR" sz="1400" b="1" kern="1200" dirty="0" smtClean="0">
              <a:effectLst>
                <a:outerShdw blurRad="38100" dist="38100" dir="2700000" algn="tl">
                  <a:srgbClr val="000000">
                    <a:alpha val="43137"/>
                  </a:srgbClr>
                </a:outerShdw>
              </a:effectLst>
            </a:rPr>
            <a:t>İÇİNDEKİLER</a:t>
          </a:r>
          <a:endParaRPr lang="tr-TR" sz="1400" b="1" kern="1200" dirty="0">
            <a:effectLst>
              <a:outerShdw blurRad="38100" dist="38100" dir="2700000" algn="tl">
                <a:srgbClr val="000000">
                  <a:alpha val="43137"/>
                </a:srgbClr>
              </a:outerShdw>
            </a:effectLst>
          </a:endParaRPr>
        </a:p>
      </dsp:txBody>
      <dsp:txXfrm>
        <a:off x="2478823" y="130930"/>
        <a:ext cx="4070739" cy="564557"/>
      </dsp:txXfrm>
    </dsp:sp>
    <dsp:sp modelId="{ACE5D484-629A-438E-A489-5C86A968ACEA}">
      <dsp:nvSpPr>
        <dsp:cNvPr id="0" name=""/>
        <dsp:cNvSpPr/>
      </dsp:nvSpPr>
      <dsp:spPr>
        <a:xfrm>
          <a:off x="2448282" y="829204"/>
          <a:ext cx="4131821" cy="625639"/>
        </a:xfrm>
        <a:prstGeom prst="roundRect">
          <a:avLst/>
        </a:prstGeom>
        <a:solidFill>
          <a:schemeClr val="lt1">
            <a:alpha val="90000"/>
            <a:hueOff val="0"/>
            <a:satOff val="0"/>
            <a:lumOff val="0"/>
            <a:alphaOff val="0"/>
          </a:schemeClr>
        </a:solidFill>
        <a:ln w="38100" cap="flat" cmpd="sng" algn="ctr">
          <a:solidFill>
            <a:srgbClr val="FFC000"/>
          </a:solidFill>
          <a:prstDash val="solid"/>
        </a:ln>
        <a:effectLst>
          <a:outerShdw blurRad="40000" dist="23000" dir="5400000" rotWithShape="0">
            <a:srgbClr val="000000">
              <a:alpha val="35000"/>
            </a:srgbClr>
          </a:outerShdw>
        </a:effectLst>
        <a:scene3d>
          <a:camera prst="orthographicFront"/>
          <a:lightRig rig="threePt" dir="t">
            <a:rot lat="0" lon="0" rev="7500000"/>
          </a:lightRig>
        </a:scene3d>
        <a:sp3d z="152400" extrusionH="63500" prstMaterial="dkEdge">
          <a:bevelT w="135400" h="16350" prst="relaxedInset"/>
          <a:contourClr>
            <a:schemeClr val="bg1"/>
          </a:contourClr>
        </a:sp3d>
      </dsp:spPr>
      <dsp:style>
        <a:lnRef idx="1">
          <a:scrgbClr r="0" g="0" b="0"/>
        </a:lnRef>
        <a:fillRef idx="1">
          <a:scrgbClr r="0" g="0" b="0"/>
        </a:fillRef>
        <a:effectRef idx="2">
          <a:scrgbClr r="0" g="0" b="0"/>
        </a:effectRef>
        <a:fontRef idx="minor"/>
      </dsp:style>
      <dsp:txBody>
        <a:bodyPr spcFirstLastPara="0" vert="horz" wrap="square" lIns="53340" tIns="53340" rIns="53340" bIns="53340" numCol="1" spcCol="1270" anchor="ctr" anchorCtr="0">
          <a:noAutofit/>
        </a:bodyPr>
        <a:lstStyle/>
        <a:p>
          <a:pPr lvl="0" algn="l" defTabSz="622300">
            <a:lnSpc>
              <a:spcPct val="90000"/>
            </a:lnSpc>
            <a:spcBef>
              <a:spcPct val="0"/>
            </a:spcBef>
            <a:spcAft>
              <a:spcPct val="35000"/>
            </a:spcAft>
          </a:pPr>
          <a:r>
            <a:rPr lang="tr-TR" sz="1400" b="1" kern="1200" dirty="0" smtClean="0">
              <a:effectLst>
                <a:outerShdw blurRad="38100" dist="38100" dir="2700000" algn="tl">
                  <a:srgbClr val="000000">
                    <a:alpha val="43137"/>
                  </a:srgbClr>
                </a:outerShdw>
              </a:effectLst>
            </a:rPr>
            <a:t>GİRİŞ</a:t>
          </a:r>
          <a:endParaRPr lang="tr-TR" sz="1400" b="1" kern="1200" dirty="0">
            <a:effectLst>
              <a:outerShdw blurRad="38100" dist="38100" dir="2700000" algn="tl">
                <a:srgbClr val="000000">
                  <a:alpha val="43137"/>
                </a:srgbClr>
              </a:outerShdw>
            </a:effectLst>
          </a:endParaRPr>
        </a:p>
      </dsp:txBody>
      <dsp:txXfrm>
        <a:off x="2478823" y="859745"/>
        <a:ext cx="4070739" cy="564557"/>
      </dsp:txXfrm>
    </dsp:sp>
    <dsp:sp modelId="{843188A1-18FC-4DBC-8EA2-40CCB7941006}">
      <dsp:nvSpPr>
        <dsp:cNvPr id="0" name=""/>
        <dsp:cNvSpPr/>
      </dsp:nvSpPr>
      <dsp:spPr>
        <a:xfrm>
          <a:off x="2448282" y="1558022"/>
          <a:ext cx="4131821" cy="625639"/>
        </a:xfrm>
        <a:prstGeom prst="roundRect">
          <a:avLst/>
        </a:prstGeom>
        <a:solidFill>
          <a:schemeClr val="lt1">
            <a:alpha val="90000"/>
            <a:hueOff val="0"/>
            <a:satOff val="0"/>
            <a:lumOff val="0"/>
            <a:alphaOff val="0"/>
          </a:schemeClr>
        </a:solidFill>
        <a:ln w="38100" cap="flat" cmpd="sng" algn="ctr">
          <a:solidFill>
            <a:srgbClr val="FFC000"/>
          </a:solidFill>
          <a:prstDash val="solid"/>
        </a:ln>
        <a:effectLst>
          <a:outerShdw blurRad="40000" dist="23000" dir="5400000" rotWithShape="0">
            <a:srgbClr val="000000">
              <a:alpha val="35000"/>
            </a:srgbClr>
          </a:outerShdw>
        </a:effectLst>
        <a:scene3d>
          <a:camera prst="orthographicFront"/>
          <a:lightRig rig="threePt" dir="t">
            <a:rot lat="0" lon="0" rev="7500000"/>
          </a:lightRig>
        </a:scene3d>
        <a:sp3d z="152400" extrusionH="63500" prstMaterial="dkEdge">
          <a:bevelT w="135400" h="16350" prst="relaxedInset"/>
          <a:contourClr>
            <a:schemeClr val="bg1"/>
          </a:contourClr>
        </a:sp3d>
      </dsp:spPr>
      <dsp:style>
        <a:lnRef idx="1">
          <a:scrgbClr r="0" g="0" b="0"/>
        </a:lnRef>
        <a:fillRef idx="1">
          <a:scrgbClr r="0" g="0" b="0"/>
        </a:fillRef>
        <a:effectRef idx="2">
          <a:scrgbClr r="0" g="0" b="0"/>
        </a:effectRef>
        <a:fontRef idx="minor"/>
      </dsp:style>
      <dsp:txBody>
        <a:bodyPr spcFirstLastPara="0" vert="horz" wrap="square" lIns="53340" tIns="53340" rIns="53340" bIns="53340" numCol="1" spcCol="1270" anchor="ctr" anchorCtr="0">
          <a:noAutofit/>
        </a:bodyPr>
        <a:lstStyle/>
        <a:p>
          <a:pPr lvl="0" algn="l" defTabSz="622300">
            <a:lnSpc>
              <a:spcPct val="90000"/>
            </a:lnSpc>
            <a:spcBef>
              <a:spcPct val="0"/>
            </a:spcBef>
            <a:spcAft>
              <a:spcPct val="35000"/>
            </a:spcAft>
          </a:pPr>
          <a:r>
            <a:rPr lang="tr-TR" sz="1400" kern="1200" dirty="0" smtClean="0"/>
            <a:t>ALGORİTMALARIN ROLÜ</a:t>
          </a:r>
          <a:endParaRPr lang="tr-TR" sz="1400" kern="1200" dirty="0"/>
        </a:p>
      </dsp:txBody>
      <dsp:txXfrm>
        <a:off x="2478823" y="1588563"/>
        <a:ext cx="4070739" cy="564557"/>
      </dsp:txXfrm>
    </dsp:sp>
    <dsp:sp modelId="{CAB429B7-F675-4663-977A-DD2612BED07E}">
      <dsp:nvSpPr>
        <dsp:cNvPr id="0" name=""/>
        <dsp:cNvSpPr/>
      </dsp:nvSpPr>
      <dsp:spPr>
        <a:xfrm>
          <a:off x="2448282" y="2286838"/>
          <a:ext cx="4131821" cy="625639"/>
        </a:xfrm>
        <a:prstGeom prst="roundRect">
          <a:avLst/>
        </a:prstGeom>
        <a:solidFill>
          <a:schemeClr val="lt1">
            <a:alpha val="90000"/>
            <a:hueOff val="0"/>
            <a:satOff val="0"/>
            <a:lumOff val="0"/>
            <a:alphaOff val="0"/>
          </a:schemeClr>
        </a:solidFill>
        <a:ln w="38100" cap="flat" cmpd="sng" algn="ctr">
          <a:solidFill>
            <a:srgbClr val="FFC000"/>
          </a:solidFill>
          <a:prstDash val="solid"/>
        </a:ln>
        <a:effectLst>
          <a:outerShdw blurRad="40000" dist="23000" dir="5400000" rotWithShape="0">
            <a:srgbClr val="000000">
              <a:alpha val="35000"/>
            </a:srgbClr>
          </a:outerShdw>
        </a:effectLst>
        <a:scene3d>
          <a:camera prst="orthographicFront"/>
          <a:lightRig rig="threePt" dir="t">
            <a:rot lat="0" lon="0" rev="7500000"/>
          </a:lightRig>
        </a:scene3d>
        <a:sp3d z="152400" extrusionH="63500" prstMaterial="dkEdge">
          <a:bevelT w="135400" h="16350" prst="relaxedInset"/>
          <a:contourClr>
            <a:schemeClr val="bg1"/>
          </a:contourClr>
        </a:sp3d>
      </dsp:spPr>
      <dsp:style>
        <a:lnRef idx="1">
          <a:scrgbClr r="0" g="0" b="0"/>
        </a:lnRef>
        <a:fillRef idx="1">
          <a:scrgbClr r="0" g="0" b="0"/>
        </a:fillRef>
        <a:effectRef idx="2">
          <a:scrgbClr r="0" g="0" b="0"/>
        </a:effectRef>
        <a:fontRef idx="minor"/>
      </dsp:style>
      <dsp:txBody>
        <a:bodyPr spcFirstLastPara="0" vert="horz" wrap="square" lIns="53340" tIns="53340" rIns="53340" bIns="53340" numCol="1" spcCol="1270" anchor="ctr" anchorCtr="0">
          <a:noAutofit/>
        </a:bodyPr>
        <a:lstStyle/>
        <a:p>
          <a:pPr lvl="0" algn="l" defTabSz="622300">
            <a:lnSpc>
              <a:spcPct val="90000"/>
            </a:lnSpc>
            <a:spcBef>
              <a:spcPct val="0"/>
            </a:spcBef>
            <a:spcAft>
              <a:spcPct val="35000"/>
            </a:spcAft>
          </a:pPr>
          <a:r>
            <a:rPr lang="tr-TR" sz="1400" kern="1200" dirty="0" smtClean="0"/>
            <a:t>HESAPLAMANIN TARİHÇESİ</a:t>
          </a:r>
        </a:p>
      </dsp:txBody>
      <dsp:txXfrm>
        <a:off x="2478823" y="2317379"/>
        <a:ext cx="4070739" cy="564557"/>
      </dsp:txXfrm>
    </dsp:sp>
    <dsp:sp modelId="{D62368AF-0BD8-45A1-9C1B-748AEC3BB4B5}">
      <dsp:nvSpPr>
        <dsp:cNvPr id="0" name=""/>
        <dsp:cNvSpPr/>
      </dsp:nvSpPr>
      <dsp:spPr>
        <a:xfrm>
          <a:off x="2448282" y="3015653"/>
          <a:ext cx="4131821" cy="625639"/>
        </a:xfrm>
        <a:prstGeom prst="roundRect">
          <a:avLst/>
        </a:prstGeom>
        <a:solidFill>
          <a:schemeClr val="lt1">
            <a:alpha val="90000"/>
            <a:hueOff val="0"/>
            <a:satOff val="0"/>
            <a:lumOff val="0"/>
            <a:alphaOff val="0"/>
          </a:schemeClr>
        </a:solidFill>
        <a:ln w="38100" cap="flat" cmpd="sng" algn="ctr">
          <a:solidFill>
            <a:srgbClr val="FFC000"/>
          </a:solidFill>
          <a:prstDash val="solid"/>
        </a:ln>
        <a:effectLst>
          <a:outerShdw blurRad="40000" dist="23000" dir="5400000" rotWithShape="0">
            <a:srgbClr val="000000">
              <a:alpha val="35000"/>
            </a:srgbClr>
          </a:outerShdw>
        </a:effectLst>
        <a:scene3d>
          <a:camera prst="orthographicFront"/>
          <a:lightRig rig="threePt" dir="t">
            <a:rot lat="0" lon="0" rev="7500000"/>
          </a:lightRig>
        </a:scene3d>
        <a:sp3d z="152400" extrusionH="63500" prstMaterial="dkEdge">
          <a:bevelT w="135400" h="16350" prst="relaxedInset"/>
          <a:contourClr>
            <a:schemeClr val="bg1"/>
          </a:contourClr>
        </a:sp3d>
      </dsp:spPr>
      <dsp:style>
        <a:lnRef idx="1">
          <a:scrgbClr r="0" g="0" b="0"/>
        </a:lnRef>
        <a:fillRef idx="1">
          <a:scrgbClr r="0" g="0" b="0"/>
        </a:fillRef>
        <a:effectRef idx="2">
          <a:scrgbClr r="0" g="0" b="0"/>
        </a:effectRef>
        <a:fontRef idx="minor"/>
      </dsp:style>
      <dsp:txBody>
        <a:bodyPr spcFirstLastPara="0" vert="horz" wrap="square" lIns="53340" tIns="53340" rIns="53340" bIns="53340" numCol="1" spcCol="1270" anchor="ctr" anchorCtr="0">
          <a:noAutofit/>
        </a:bodyPr>
        <a:lstStyle/>
        <a:p>
          <a:pPr lvl="0" algn="l" defTabSz="622300">
            <a:lnSpc>
              <a:spcPct val="90000"/>
            </a:lnSpc>
            <a:spcBef>
              <a:spcPct val="0"/>
            </a:spcBef>
            <a:spcAft>
              <a:spcPct val="35000"/>
            </a:spcAft>
          </a:pPr>
          <a:r>
            <a:rPr lang="tr-TR" sz="1400" kern="1200" dirty="0" smtClean="0"/>
            <a:t>ÇALIŞMAMIZIN HATLARI</a:t>
          </a:r>
        </a:p>
      </dsp:txBody>
      <dsp:txXfrm>
        <a:off x="2478823" y="3046194"/>
        <a:ext cx="4070739" cy="564557"/>
      </dsp:txXfrm>
    </dsp:sp>
    <dsp:sp modelId="{104D8CEC-A0EE-4F65-B2C6-9E9FF1349561}">
      <dsp:nvSpPr>
        <dsp:cNvPr id="0" name=""/>
        <dsp:cNvSpPr/>
      </dsp:nvSpPr>
      <dsp:spPr>
        <a:xfrm>
          <a:off x="2448282" y="3744470"/>
          <a:ext cx="4131821" cy="625639"/>
        </a:xfrm>
        <a:prstGeom prst="roundRect">
          <a:avLst/>
        </a:prstGeom>
        <a:solidFill>
          <a:schemeClr val="lt1">
            <a:alpha val="90000"/>
            <a:hueOff val="0"/>
            <a:satOff val="0"/>
            <a:lumOff val="0"/>
            <a:alphaOff val="0"/>
          </a:schemeClr>
        </a:solidFill>
        <a:ln w="38100" cap="flat" cmpd="sng" algn="ctr">
          <a:solidFill>
            <a:srgbClr val="FFC000"/>
          </a:solidFill>
          <a:prstDash val="solid"/>
        </a:ln>
        <a:effectLst>
          <a:outerShdw blurRad="40000" dist="23000" dir="5400000" rotWithShape="0">
            <a:srgbClr val="000000">
              <a:alpha val="35000"/>
            </a:srgbClr>
          </a:outerShdw>
        </a:effectLst>
        <a:scene3d>
          <a:camera prst="orthographicFront"/>
          <a:lightRig rig="threePt" dir="t">
            <a:rot lat="0" lon="0" rev="7500000"/>
          </a:lightRig>
        </a:scene3d>
        <a:sp3d z="152400" extrusionH="63500" prstMaterial="dkEdge">
          <a:bevelT w="135400" h="16350" prst="relaxedInset"/>
          <a:contourClr>
            <a:schemeClr val="bg1"/>
          </a:contourClr>
        </a:sp3d>
      </dsp:spPr>
      <dsp:style>
        <a:lnRef idx="1">
          <a:scrgbClr r="0" g="0" b="0"/>
        </a:lnRef>
        <a:fillRef idx="1">
          <a:scrgbClr r="0" g="0" b="0"/>
        </a:fillRef>
        <a:effectRef idx="2">
          <a:scrgbClr r="0" g="0" b="0"/>
        </a:effectRef>
        <a:fontRef idx="minor"/>
      </dsp:style>
      <dsp:txBody>
        <a:bodyPr spcFirstLastPara="0" vert="horz" wrap="square" lIns="53340" tIns="53340" rIns="53340" bIns="53340" numCol="1" spcCol="1270" anchor="ctr" anchorCtr="0">
          <a:noAutofit/>
        </a:bodyPr>
        <a:lstStyle/>
        <a:p>
          <a:pPr lvl="0" algn="l" defTabSz="622300">
            <a:lnSpc>
              <a:spcPct val="90000"/>
            </a:lnSpc>
            <a:spcBef>
              <a:spcPct val="0"/>
            </a:spcBef>
            <a:spcAft>
              <a:spcPct val="35000"/>
            </a:spcAft>
          </a:pPr>
          <a:r>
            <a:rPr lang="tr-TR" sz="1400" kern="1200" dirty="0" smtClean="0"/>
            <a:t>BİLGİSAYAR BİLİMLERİNİ KAPSAYAN TEMALAR</a:t>
          </a:r>
        </a:p>
      </dsp:txBody>
      <dsp:txXfrm>
        <a:off x="2478823" y="3775011"/>
        <a:ext cx="4070739" cy="564557"/>
      </dsp:txXfrm>
    </dsp:sp>
  </dsp:spTree>
</dsp:drawing>
</file>

<file path=ppt/diagrams/layout1.xml><?xml version="1.0" encoding="utf-8"?>
<dgm:layoutDef xmlns:dgm="http://schemas.openxmlformats.org/drawingml/2006/diagram" xmlns:a="http://schemas.openxmlformats.org/drawingml/2006/main" uniqueId="urn:microsoft.com/office/officeart/2005/8/layout/pyramid2">
  <dgm:title val=""/>
  <dgm:desc val=""/>
  <dgm:catLst>
    <dgm:cat type="pyramid" pri="3000"/>
    <dgm:cat type="list" pri="21000"/>
    <dgm:cat type="convert" pri="17000"/>
  </dgm:catLst>
  <dgm:sampData useDef="1">
    <dgm:dataModel>
      <dgm:ptLst/>
      <dgm:bg/>
      <dgm:whole/>
    </dgm:dataModel>
  </dgm:sampData>
  <dgm:styleData useDef="1">
    <dgm:dataModel>
      <dgm:ptLst/>
      <dgm:bg/>
      <dgm:whole/>
    </dgm:dataModel>
  </dgm:styleData>
  <dgm:clrData useDef="1">
    <dgm:dataModel>
      <dgm:ptLst/>
      <dgm:bg/>
      <dgm:whole/>
    </dgm:dataModel>
  </dgm:clrData>
  <dgm:layoutNode name="compositeShape">
    <dgm:alg type="composite"/>
    <dgm:shape xmlns:r="http://schemas.openxmlformats.org/officeDocument/2006/relationships" r:blip="">
      <dgm:adjLst/>
    </dgm:shape>
    <dgm:presOf/>
    <dgm:varLst>
      <dgm:dir/>
      <dgm:resizeHandles/>
    </dgm:varLst>
    <dgm:choose name="Name0">
      <dgm:if name="Name1" func="var" arg="dir" op="equ" val="norm">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l" for="ch" forName="theList" refType="w" refFor="ch" refForName="pyramid" fact="0.5"/>
          <dgm:constr type="h" for="des" forName="aSpace" refType="h" fact="0.1"/>
        </dgm:constrLst>
      </dgm:if>
      <dgm:else name="Name2">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r" for="ch" forName="theList" refType="w" refFor="ch" refForName="pyramid" fact="0.5"/>
          <dgm:constr type="h" for="des" forName="aSpace" refType="h" fact="0.1"/>
        </dgm:constrLst>
      </dgm:else>
    </dgm:choose>
    <dgm:ruleLst/>
    <dgm:choose name="Name3">
      <dgm:if name="Name4" axis="ch" ptType="node" func="cnt" op="gte" val="1">
        <dgm:layoutNode name="pyramid" styleLbl="node1">
          <dgm:alg type="sp"/>
          <dgm:shape xmlns:r="http://schemas.openxmlformats.org/officeDocument/2006/relationships" type="triangle" r:blip="">
            <dgm:adjLst/>
          </dgm:shape>
          <dgm:presOf/>
          <dgm:constrLst/>
          <dgm:ruleLst/>
        </dgm:layoutNode>
        <dgm:layoutNode name="theList">
          <dgm:alg type="lin">
            <dgm:param type="linDir" val="fromT"/>
          </dgm:alg>
          <dgm:shape xmlns:r="http://schemas.openxmlformats.org/officeDocument/2006/relationships" r:blip="">
            <dgm:adjLst/>
          </dgm:shape>
          <dgm:presOf/>
          <dgm:constrLst>
            <dgm:constr type="w" for="ch" forName="aNode" refType="w"/>
            <dgm:constr type="h" for="ch" forName="aNode" refType="h"/>
            <dgm:constr type="primFontSz" for="ch" ptType="node" op="equ"/>
          </dgm:constrLst>
          <dgm:ruleLst/>
          <dgm:forEach name="aNodeForEach" axis="ch" ptType="node">
            <dgm:layoutNode name="aNode" styleLbl="fgAcc1">
              <dgm:varLst>
                <dgm:bulletEnabled val="1"/>
              </dgm:varLst>
              <dgm:alg type="tx"/>
              <dgm:shape xmlns:r="http://schemas.openxmlformats.org/officeDocument/2006/relationships" type="roundRect" r:blip="">
                <dgm:adjLst/>
              </dgm:shape>
              <dgm:presOf axis="desOrSelf" ptType="node"/>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aSpace">
              <dgm:alg type="sp"/>
              <dgm:shape xmlns:r="http://schemas.openxmlformats.org/officeDocument/2006/relationships" r:blip="">
                <dgm:adjLst/>
              </dgm:shape>
              <dgm:presOf/>
              <dgm:constrLst/>
              <dgm:ruleLst/>
            </dgm:layoutNode>
          </dgm:forEach>
        </dgm:layoutNode>
      </dgm:if>
      <dgm:else name="Name5"/>
    </dgm:choose>
  </dgm:layoutNode>
</dgm:layoutDef>
</file>

<file path=ppt/diagrams/quickStyle1.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Başlık 1"/>
          <p:cNvSpPr>
            <a:spLocks noGrp="1"/>
          </p:cNvSpPr>
          <p:nvPr>
            <p:ph type="ctrTitle"/>
          </p:nvPr>
        </p:nvSpPr>
        <p:spPr>
          <a:xfrm>
            <a:off x="685801" y="1597820"/>
            <a:ext cx="7772400" cy="1102518"/>
          </a:xfrm>
        </p:spPr>
        <p:txBody>
          <a:bodyPr/>
          <a:lstStyle/>
          <a:p>
            <a:r>
              <a:rPr lang="tr-TR" smtClean="0"/>
              <a:t>Asıl başlık stili için tıklatın</a:t>
            </a:r>
            <a:endParaRPr lang="tr-TR"/>
          </a:p>
        </p:txBody>
      </p:sp>
      <p:sp>
        <p:nvSpPr>
          <p:cNvPr id="3" name="Alt Başlık 2"/>
          <p:cNvSpPr>
            <a:spLocks noGrp="1"/>
          </p:cNvSpPr>
          <p:nvPr>
            <p:ph type="subTitle" idx="1"/>
          </p:nvPr>
        </p:nvSpPr>
        <p:spPr>
          <a:xfrm>
            <a:off x="1371601" y="2914650"/>
            <a:ext cx="6400800" cy="1314450"/>
          </a:xfrm>
        </p:spPr>
        <p:txBody>
          <a:bodyPr/>
          <a:lstStyle>
            <a:lvl1pPr marL="0" indent="0" algn="ctr">
              <a:buNone/>
              <a:defRPr>
                <a:solidFill>
                  <a:schemeClr val="tx1">
                    <a:tint val="75000"/>
                  </a:schemeClr>
                </a:solidFill>
              </a:defRPr>
            </a:lvl1pPr>
            <a:lvl2pPr marL="427768" indent="0" algn="ctr">
              <a:buNone/>
              <a:defRPr>
                <a:solidFill>
                  <a:schemeClr val="tx1">
                    <a:tint val="75000"/>
                  </a:schemeClr>
                </a:solidFill>
              </a:defRPr>
            </a:lvl2pPr>
            <a:lvl3pPr marL="855536" indent="0" algn="ctr">
              <a:buNone/>
              <a:defRPr>
                <a:solidFill>
                  <a:schemeClr val="tx1">
                    <a:tint val="75000"/>
                  </a:schemeClr>
                </a:solidFill>
              </a:defRPr>
            </a:lvl3pPr>
            <a:lvl4pPr marL="1283303" indent="0" algn="ctr">
              <a:buNone/>
              <a:defRPr>
                <a:solidFill>
                  <a:schemeClr val="tx1">
                    <a:tint val="75000"/>
                  </a:schemeClr>
                </a:solidFill>
              </a:defRPr>
            </a:lvl4pPr>
            <a:lvl5pPr marL="1711071" indent="0" algn="ctr">
              <a:buNone/>
              <a:defRPr>
                <a:solidFill>
                  <a:schemeClr val="tx1">
                    <a:tint val="75000"/>
                  </a:schemeClr>
                </a:solidFill>
              </a:defRPr>
            </a:lvl5pPr>
            <a:lvl6pPr marL="2138839" indent="0" algn="ctr">
              <a:buNone/>
              <a:defRPr>
                <a:solidFill>
                  <a:schemeClr val="tx1">
                    <a:tint val="75000"/>
                  </a:schemeClr>
                </a:solidFill>
              </a:defRPr>
            </a:lvl6pPr>
            <a:lvl7pPr marL="2566607" indent="0" algn="ctr">
              <a:buNone/>
              <a:defRPr>
                <a:solidFill>
                  <a:schemeClr val="tx1">
                    <a:tint val="75000"/>
                  </a:schemeClr>
                </a:solidFill>
              </a:defRPr>
            </a:lvl7pPr>
            <a:lvl8pPr marL="2994374" indent="0" algn="ctr">
              <a:buNone/>
              <a:defRPr>
                <a:solidFill>
                  <a:schemeClr val="tx1">
                    <a:tint val="75000"/>
                  </a:schemeClr>
                </a:solidFill>
              </a:defRPr>
            </a:lvl8pPr>
            <a:lvl9pPr marL="3422142"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Veri Yer Tutucusu 3"/>
          <p:cNvSpPr>
            <a:spLocks noGrp="1"/>
          </p:cNvSpPr>
          <p:nvPr>
            <p:ph type="dt" sz="half" idx="10"/>
          </p:nvPr>
        </p:nvSpPr>
        <p:spPr/>
        <p:txBody>
          <a:bodyPr/>
          <a:lstStyle/>
          <a:p>
            <a:fld id="{2FFECA70-8870-458A-9FFA-DCD126DAF996}" type="datetimeFigureOut">
              <a:rPr lang="tr-TR" smtClean="0"/>
              <a:t>5.02.2018</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9CB8054C-2196-4E92-B976-2A5A16110E48}" type="slidenum">
              <a:rPr lang="tr-TR" smtClean="0"/>
              <a:t>‹#›</a:t>
            </a:fld>
            <a:endParaRPr lang="tr-TR"/>
          </a:p>
        </p:txBody>
      </p:sp>
    </p:spTree>
    <p:extLst>
      <p:ext uri="{BB962C8B-B14F-4D97-AF65-F5344CB8AC3E}">
        <p14:creationId xmlns:p14="http://schemas.microsoft.com/office/powerpoint/2010/main" val="238235497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Dikey Metin Yer Tutucusu 2"/>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2FFECA70-8870-458A-9FFA-DCD126DAF996}" type="datetimeFigureOut">
              <a:rPr lang="tr-TR" smtClean="0"/>
              <a:t>5.02.2018</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9CB8054C-2196-4E92-B976-2A5A16110E48}" type="slidenum">
              <a:rPr lang="tr-TR" smtClean="0"/>
              <a:t>‹#›</a:t>
            </a:fld>
            <a:endParaRPr lang="tr-TR"/>
          </a:p>
        </p:txBody>
      </p:sp>
    </p:spTree>
    <p:extLst>
      <p:ext uri="{BB962C8B-B14F-4D97-AF65-F5344CB8AC3E}">
        <p14:creationId xmlns:p14="http://schemas.microsoft.com/office/powerpoint/2010/main" val="292830950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p:cNvSpPr>
            <a:spLocks noGrp="1"/>
          </p:cNvSpPr>
          <p:nvPr>
            <p:ph type="title" orient="vert"/>
          </p:nvPr>
        </p:nvSpPr>
        <p:spPr>
          <a:xfrm>
            <a:off x="6629401" y="205979"/>
            <a:ext cx="2057400" cy="4388644"/>
          </a:xfrm>
        </p:spPr>
        <p:txBody>
          <a:bodyPr vert="eaVert"/>
          <a:lstStyle/>
          <a:p>
            <a:r>
              <a:rPr lang="tr-TR" smtClean="0"/>
              <a:t>Asıl başlık stili için tıklatın</a:t>
            </a:r>
            <a:endParaRPr lang="tr-TR"/>
          </a:p>
        </p:txBody>
      </p:sp>
      <p:sp>
        <p:nvSpPr>
          <p:cNvPr id="3" name="Dikey Metin Yer Tutucusu 2"/>
          <p:cNvSpPr>
            <a:spLocks noGrp="1"/>
          </p:cNvSpPr>
          <p:nvPr>
            <p:ph type="body" orient="vert" idx="1"/>
          </p:nvPr>
        </p:nvSpPr>
        <p:spPr>
          <a:xfrm>
            <a:off x="457201" y="205979"/>
            <a:ext cx="6019800" cy="4388644"/>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2FFECA70-8870-458A-9FFA-DCD126DAF996}" type="datetimeFigureOut">
              <a:rPr lang="tr-TR" smtClean="0"/>
              <a:t>5.02.2018</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9CB8054C-2196-4E92-B976-2A5A16110E48}" type="slidenum">
              <a:rPr lang="tr-TR" smtClean="0"/>
              <a:t>‹#›</a:t>
            </a:fld>
            <a:endParaRPr lang="tr-TR"/>
          </a:p>
        </p:txBody>
      </p:sp>
    </p:spTree>
    <p:extLst>
      <p:ext uri="{BB962C8B-B14F-4D97-AF65-F5344CB8AC3E}">
        <p14:creationId xmlns:p14="http://schemas.microsoft.com/office/powerpoint/2010/main" val="33881896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2FFECA70-8870-458A-9FFA-DCD126DAF996}" type="datetimeFigureOut">
              <a:rPr lang="tr-TR" smtClean="0"/>
              <a:t>5.02.2018</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9CB8054C-2196-4E92-B976-2A5A16110E48}" type="slidenum">
              <a:rPr lang="tr-TR" smtClean="0"/>
              <a:t>‹#›</a:t>
            </a:fld>
            <a:endParaRPr lang="tr-TR"/>
          </a:p>
        </p:txBody>
      </p:sp>
    </p:spTree>
    <p:extLst>
      <p:ext uri="{BB962C8B-B14F-4D97-AF65-F5344CB8AC3E}">
        <p14:creationId xmlns:p14="http://schemas.microsoft.com/office/powerpoint/2010/main" val="233100289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Başlık 1"/>
          <p:cNvSpPr>
            <a:spLocks noGrp="1"/>
          </p:cNvSpPr>
          <p:nvPr>
            <p:ph type="title"/>
          </p:nvPr>
        </p:nvSpPr>
        <p:spPr>
          <a:xfrm>
            <a:off x="722314" y="3305175"/>
            <a:ext cx="7772400" cy="1021556"/>
          </a:xfrm>
        </p:spPr>
        <p:txBody>
          <a:bodyPr anchor="t"/>
          <a:lstStyle>
            <a:lvl1pPr algn="l">
              <a:defRPr sz="3800" b="1" cap="all"/>
            </a:lvl1pPr>
          </a:lstStyle>
          <a:p>
            <a:r>
              <a:rPr lang="tr-TR" smtClean="0"/>
              <a:t>Asıl başlık stili için tıklatın</a:t>
            </a:r>
            <a:endParaRPr lang="tr-TR"/>
          </a:p>
        </p:txBody>
      </p:sp>
      <p:sp>
        <p:nvSpPr>
          <p:cNvPr id="3" name="Metin Yer Tutucusu 2"/>
          <p:cNvSpPr>
            <a:spLocks noGrp="1"/>
          </p:cNvSpPr>
          <p:nvPr>
            <p:ph type="body" idx="1"/>
          </p:nvPr>
        </p:nvSpPr>
        <p:spPr>
          <a:xfrm>
            <a:off x="722314" y="2180035"/>
            <a:ext cx="7772400" cy="1125140"/>
          </a:xfrm>
        </p:spPr>
        <p:txBody>
          <a:bodyPr anchor="b"/>
          <a:lstStyle>
            <a:lvl1pPr marL="0" indent="0">
              <a:buNone/>
              <a:defRPr sz="1900">
                <a:solidFill>
                  <a:schemeClr val="tx1">
                    <a:tint val="75000"/>
                  </a:schemeClr>
                </a:solidFill>
              </a:defRPr>
            </a:lvl1pPr>
            <a:lvl2pPr marL="427768" indent="0">
              <a:buNone/>
              <a:defRPr sz="1700">
                <a:solidFill>
                  <a:schemeClr val="tx1">
                    <a:tint val="75000"/>
                  </a:schemeClr>
                </a:solidFill>
              </a:defRPr>
            </a:lvl2pPr>
            <a:lvl3pPr marL="855536" indent="0">
              <a:buNone/>
              <a:defRPr sz="1500">
                <a:solidFill>
                  <a:schemeClr val="tx1">
                    <a:tint val="75000"/>
                  </a:schemeClr>
                </a:solidFill>
              </a:defRPr>
            </a:lvl3pPr>
            <a:lvl4pPr marL="1283303" indent="0">
              <a:buNone/>
              <a:defRPr sz="1300">
                <a:solidFill>
                  <a:schemeClr val="tx1">
                    <a:tint val="75000"/>
                  </a:schemeClr>
                </a:solidFill>
              </a:defRPr>
            </a:lvl4pPr>
            <a:lvl5pPr marL="1711071" indent="0">
              <a:buNone/>
              <a:defRPr sz="1300">
                <a:solidFill>
                  <a:schemeClr val="tx1">
                    <a:tint val="75000"/>
                  </a:schemeClr>
                </a:solidFill>
              </a:defRPr>
            </a:lvl5pPr>
            <a:lvl6pPr marL="2138839" indent="0">
              <a:buNone/>
              <a:defRPr sz="1300">
                <a:solidFill>
                  <a:schemeClr val="tx1">
                    <a:tint val="75000"/>
                  </a:schemeClr>
                </a:solidFill>
              </a:defRPr>
            </a:lvl6pPr>
            <a:lvl7pPr marL="2566607" indent="0">
              <a:buNone/>
              <a:defRPr sz="1300">
                <a:solidFill>
                  <a:schemeClr val="tx1">
                    <a:tint val="75000"/>
                  </a:schemeClr>
                </a:solidFill>
              </a:defRPr>
            </a:lvl7pPr>
            <a:lvl8pPr marL="2994374" indent="0">
              <a:buNone/>
              <a:defRPr sz="1300">
                <a:solidFill>
                  <a:schemeClr val="tx1">
                    <a:tint val="75000"/>
                  </a:schemeClr>
                </a:solidFill>
              </a:defRPr>
            </a:lvl8pPr>
            <a:lvl9pPr marL="3422142" indent="0">
              <a:buNone/>
              <a:defRPr sz="1300">
                <a:solidFill>
                  <a:schemeClr val="tx1">
                    <a:tint val="75000"/>
                  </a:schemeClr>
                </a:solidFill>
              </a:defRPr>
            </a:lvl9pPr>
          </a:lstStyle>
          <a:p>
            <a:pPr lvl="0"/>
            <a:r>
              <a:rPr lang="tr-TR" smtClean="0"/>
              <a:t>Asıl metin stillerini düzenlemek için tıklatın</a:t>
            </a:r>
          </a:p>
        </p:txBody>
      </p:sp>
      <p:sp>
        <p:nvSpPr>
          <p:cNvPr id="4" name="Veri Yer Tutucusu 3"/>
          <p:cNvSpPr>
            <a:spLocks noGrp="1"/>
          </p:cNvSpPr>
          <p:nvPr>
            <p:ph type="dt" sz="half" idx="10"/>
          </p:nvPr>
        </p:nvSpPr>
        <p:spPr/>
        <p:txBody>
          <a:bodyPr/>
          <a:lstStyle/>
          <a:p>
            <a:fld id="{2FFECA70-8870-458A-9FFA-DCD126DAF996}" type="datetimeFigureOut">
              <a:rPr lang="tr-TR" smtClean="0"/>
              <a:t>5.02.2018</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9CB8054C-2196-4E92-B976-2A5A16110E48}" type="slidenum">
              <a:rPr lang="tr-TR" smtClean="0"/>
              <a:t>‹#›</a:t>
            </a:fld>
            <a:endParaRPr lang="tr-TR"/>
          </a:p>
        </p:txBody>
      </p:sp>
    </p:spTree>
    <p:extLst>
      <p:ext uri="{BB962C8B-B14F-4D97-AF65-F5344CB8AC3E}">
        <p14:creationId xmlns:p14="http://schemas.microsoft.com/office/powerpoint/2010/main" val="16712713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sz="half" idx="1"/>
          </p:nvPr>
        </p:nvSpPr>
        <p:spPr>
          <a:xfrm>
            <a:off x="457201" y="1200151"/>
            <a:ext cx="4038600" cy="3394472"/>
          </a:xfrm>
        </p:spPr>
        <p:txBody>
          <a:bodyPr/>
          <a:lstStyle>
            <a:lvl1pPr>
              <a:defRPr sz="2600"/>
            </a:lvl1pPr>
            <a:lvl2pPr>
              <a:defRPr sz="2300"/>
            </a:lvl2pPr>
            <a:lvl3pPr>
              <a:defRPr sz="1900"/>
            </a:lvl3pPr>
            <a:lvl4pPr>
              <a:defRPr sz="1700"/>
            </a:lvl4pPr>
            <a:lvl5pPr>
              <a:defRPr sz="1700"/>
            </a:lvl5pPr>
            <a:lvl6pPr>
              <a:defRPr sz="1700"/>
            </a:lvl6pPr>
            <a:lvl7pPr>
              <a:defRPr sz="1700"/>
            </a:lvl7pPr>
            <a:lvl8pPr>
              <a:defRPr sz="1700"/>
            </a:lvl8pPr>
            <a:lvl9pPr>
              <a:defRPr sz="17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İçerik Yer Tutucusu 3"/>
          <p:cNvSpPr>
            <a:spLocks noGrp="1"/>
          </p:cNvSpPr>
          <p:nvPr>
            <p:ph sz="half" idx="2"/>
          </p:nvPr>
        </p:nvSpPr>
        <p:spPr>
          <a:xfrm>
            <a:off x="4648201" y="1200151"/>
            <a:ext cx="4038600" cy="3394472"/>
          </a:xfrm>
        </p:spPr>
        <p:txBody>
          <a:bodyPr/>
          <a:lstStyle>
            <a:lvl1pPr>
              <a:defRPr sz="2600"/>
            </a:lvl1pPr>
            <a:lvl2pPr>
              <a:defRPr sz="2300"/>
            </a:lvl2pPr>
            <a:lvl3pPr>
              <a:defRPr sz="1900"/>
            </a:lvl3pPr>
            <a:lvl4pPr>
              <a:defRPr sz="1700"/>
            </a:lvl4pPr>
            <a:lvl5pPr>
              <a:defRPr sz="1700"/>
            </a:lvl5pPr>
            <a:lvl6pPr>
              <a:defRPr sz="1700"/>
            </a:lvl6pPr>
            <a:lvl7pPr>
              <a:defRPr sz="1700"/>
            </a:lvl7pPr>
            <a:lvl8pPr>
              <a:defRPr sz="1700"/>
            </a:lvl8pPr>
            <a:lvl9pPr>
              <a:defRPr sz="17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Veri Yer Tutucusu 4"/>
          <p:cNvSpPr>
            <a:spLocks noGrp="1"/>
          </p:cNvSpPr>
          <p:nvPr>
            <p:ph type="dt" sz="half" idx="10"/>
          </p:nvPr>
        </p:nvSpPr>
        <p:spPr/>
        <p:txBody>
          <a:bodyPr/>
          <a:lstStyle/>
          <a:p>
            <a:fld id="{2FFECA70-8870-458A-9FFA-DCD126DAF996}" type="datetimeFigureOut">
              <a:rPr lang="tr-TR" smtClean="0"/>
              <a:t>5.02.2018</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9CB8054C-2196-4E92-B976-2A5A16110E48}" type="slidenum">
              <a:rPr lang="tr-TR" smtClean="0"/>
              <a:t>‹#›</a:t>
            </a:fld>
            <a:endParaRPr lang="tr-TR"/>
          </a:p>
        </p:txBody>
      </p:sp>
    </p:spTree>
    <p:extLst>
      <p:ext uri="{BB962C8B-B14F-4D97-AF65-F5344CB8AC3E}">
        <p14:creationId xmlns:p14="http://schemas.microsoft.com/office/powerpoint/2010/main" val="10772786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lvl1pPr>
              <a:defRPr/>
            </a:lvl1pPr>
          </a:lstStyle>
          <a:p>
            <a:r>
              <a:rPr lang="tr-TR" smtClean="0"/>
              <a:t>Asıl başlık stili için tıklatın</a:t>
            </a:r>
            <a:endParaRPr lang="tr-TR"/>
          </a:p>
        </p:txBody>
      </p:sp>
      <p:sp>
        <p:nvSpPr>
          <p:cNvPr id="3" name="Metin Yer Tutucusu 2"/>
          <p:cNvSpPr>
            <a:spLocks noGrp="1"/>
          </p:cNvSpPr>
          <p:nvPr>
            <p:ph type="body" idx="1"/>
          </p:nvPr>
        </p:nvSpPr>
        <p:spPr>
          <a:xfrm>
            <a:off x="457200" y="1151335"/>
            <a:ext cx="4040188" cy="479821"/>
          </a:xfrm>
        </p:spPr>
        <p:txBody>
          <a:bodyPr anchor="b"/>
          <a:lstStyle>
            <a:lvl1pPr marL="0" indent="0">
              <a:buNone/>
              <a:defRPr sz="2300" b="1"/>
            </a:lvl1pPr>
            <a:lvl2pPr marL="427768" indent="0">
              <a:buNone/>
              <a:defRPr sz="1900" b="1"/>
            </a:lvl2pPr>
            <a:lvl3pPr marL="855536" indent="0">
              <a:buNone/>
              <a:defRPr sz="1700" b="1"/>
            </a:lvl3pPr>
            <a:lvl4pPr marL="1283303" indent="0">
              <a:buNone/>
              <a:defRPr sz="1500" b="1"/>
            </a:lvl4pPr>
            <a:lvl5pPr marL="1711071" indent="0">
              <a:buNone/>
              <a:defRPr sz="1500" b="1"/>
            </a:lvl5pPr>
            <a:lvl6pPr marL="2138839" indent="0">
              <a:buNone/>
              <a:defRPr sz="1500" b="1"/>
            </a:lvl6pPr>
            <a:lvl7pPr marL="2566607" indent="0">
              <a:buNone/>
              <a:defRPr sz="1500" b="1"/>
            </a:lvl7pPr>
            <a:lvl8pPr marL="2994374" indent="0">
              <a:buNone/>
              <a:defRPr sz="1500" b="1"/>
            </a:lvl8pPr>
            <a:lvl9pPr marL="3422142" indent="0">
              <a:buNone/>
              <a:defRPr sz="1500" b="1"/>
            </a:lvl9pPr>
          </a:lstStyle>
          <a:p>
            <a:pPr lvl="0"/>
            <a:r>
              <a:rPr lang="tr-TR" smtClean="0"/>
              <a:t>Asıl metin stillerini düzenlemek için tıklatın</a:t>
            </a:r>
          </a:p>
        </p:txBody>
      </p:sp>
      <p:sp>
        <p:nvSpPr>
          <p:cNvPr id="4" name="İçerik Yer Tutucusu 3"/>
          <p:cNvSpPr>
            <a:spLocks noGrp="1"/>
          </p:cNvSpPr>
          <p:nvPr>
            <p:ph sz="half" idx="2"/>
          </p:nvPr>
        </p:nvSpPr>
        <p:spPr>
          <a:xfrm>
            <a:off x="457200" y="1631157"/>
            <a:ext cx="4040188" cy="2963466"/>
          </a:xfrm>
        </p:spPr>
        <p:txBody>
          <a:bodyPr/>
          <a:lstStyle>
            <a:lvl1pPr>
              <a:defRPr sz="2300"/>
            </a:lvl1pPr>
            <a:lvl2pPr>
              <a:defRPr sz="1900"/>
            </a:lvl2pPr>
            <a:lvl3pPr>
              <a:defRPr sz="1700"/>
            </a:lvl3pPr>
            <a:lvl4pPr>
              <a:defRPr sz="1500"/>
            </a:lvl4pPr>
            <a:lvl5pPr>
              <a:defRPr sz="1500"/>
            </a:lvl5pPr>
            <a:lvl6pPr>
              <a:defRPr sz="1500"/>
            </a:lvl6pPr>
            <a:lvl7pPr>
              <a:defRPr sz="1500"/>
            </a:lvl7pPr>
            <a:lvl8pPr>
              <a:defRPr sz="1500"/>
            </a:lvl8pPr>
            <a:lvl9pPr>
              <a:defRPr sz="15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Metin Yer Tutucusu 4"/>
          <p:cNvSpPr>
            <a:spLocks noGrp="1"/>
          </p:cNvSpPr>
          <p:nvPr>
            <p:ph type="body" sz="quarter" idx="3"/>
          </p:nvPr>
        </p:nvSpPr>
        <p:spPr>
          <a:xfrm>
            <a:off x="4645025" y="1151335"/>
            <a:ext cx="4041775" cy="479821"/>
          </a:xfrm>
        </p:spPr>
        <p:txBody>
          <a:bodyPr anchor="b"/>
          <a:lstStyle>
            <a:lvl1pPr marL="0" indent="0">
              <a:buNone/>
              <a:defRPr sz="2300" b="1"/>
            </a:lvl1pPr>
            <a:lvl2pPr marL="427768" indent="0">
              <a:buNone/>
              <a:defRPr sz="1900" b="1"/>
            </a:lvl2pPr>
            <a:lvl3pPr marL="855536" indent="0">
              <a:buNone/>
              <a:defRPr sz="1700" b="1"/>
            </a:lvl3pPr>
            <a:lvl4pPr marL="1283303" indent="0">
              <a:buNone/>
              <a:defRPr sz="1500" b="1"/>
            </a:lvl4pPr>
            <a:lvl5pPr marL="1711071" indent="0">
              <a:buNone/>
              <a:defRPr sz="1500" b="1"/>
            </a:lvl5pPr>
            <a:lvl6pPr marL="2138839" indent="0">
              <a:buNone/>
              <a:defRPr sz="1500" b="1"/>
            </a:lvl6pPr>
            <a:lvl7pPr marL="2566607" indent="0">
              <a:buNone/>
              <a:defRPr sz="1500" b="1"/>
            </a:lvl7pPr>
            <a:lvl8pPr marL="2994374" indent="0">
              <a:buNone/>
              <a:defRPr sz="1500" b="1"/>
            </a:lvl8pPr>
            <a:lvl9pPr marL="3422142" indent="0">
              <a:buNone/>
              <a:defRPr sz="1500" b="1"/>
            </a:lvl9pPr>
          </a:lstStyle>
          <a:p>
            <a:pPr lvl="0"/>
            <a:r>
              <a:rPr lang="tr-TR" smtClean="0"/>
              <a:t>Asıl metin stillerini düzenlemek için tıklatın</a:t>
            </a:r>
          </a:p>
        </p:txBody>
      </p:sp>
      <p:sp>
        <p:nvSpPr>
          <p:cNvPr id="6" name="İçerik Yer Tutucusu 5"/>
          <p:cNvSpPr>
            <a:spLocks noGrp="1"/>
          </p:cNvSpPr>
          <p:nvPr>
            <p:ph sz="quarter" idx="4"/>
          </p:nvPr>
        </p:nvSpPr>
        <p:spPr>
          <a:xfrm>
            <a:off x="4645025" y="1631157"/>
            <a:ext cx="4041775" cy="2963466"/>
          </a:xfrm>
        </p:spPr>
        <p:txBody>
          <a:bodyPr/>
          <a:lstStyle>
            <a:lvl1pPr>
              <a:defRPr sz="2300"/>
            </a:lvl1pPr>
            <a:lvl2pPr>
              <a:defRPr sz="1900"/>
            </a:lvl2pPr>
            <a:lvl3pPr>
              <a:defRPr sz="1700"/>
            </a:lvl3pPr>
            <a:lvl4pPr>
              <a:defRPr sz="1500"/>
            </a:lvl4pPr>
            <a:lvl5pPr>
              <a:defRPr sz="1500"/>
            </a:lvl5pPr>
            <a:lvl6pPr>
              <a:defRPr sz="1500"/>
            </a:lvl6pPr>
            <a:lvl7pPr>
              <a:defRPr sz="1500"/>
            </a:lvl7pPr>
            <a:lvl8pPr>
              <a:defRPr sz="1500"/>
            </a:lvl8pPr>
            <a:lvl9pPr>
              <a:defRPr sz="15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Veri Yer Tutucusu 6"/>
          <p:cNvSpPr>
            <a:spLocks noGrp="1"/>
          </p:cNvSpPr>
          <p:nvPr>
            <p:ph type="dt" sz="half" idx="10"/>
          </p:nvPr>
        </p:nvSpPr>
        <p:spPr/>
        <p:txBody>
          <a:bodyPr/>
          <a:lstStyle/>
          <a:p>
            <a:fld id="{2FFECA70-8870-458A-9FFA-DCD126DAF996}" type="datetimeFigureOut">
              <a:rPr lang="tr-TR" smtClean="0"/>
              <a:t>5.02.2018</a:t>
            </a:fld>
            <a:endParaRPr lang="tr-TR"/>
          </a:p>
        </p:txBody>
      </p:sp>
      <p:sp>
        <p:nvSpPr>
          <p:cNvPr id="8" name="Altbilgi Yer Tutucusu 7"/>
          <p:cNvSpPr>
            <a:spLocks noGrp="1"/>
          </p:cNvSpPr>
          <p:nvPr>
            <p:ph type="ftr" sz="quarter" idx="11"/>
          </p:nvPr>
        </p:nvSpPr>
        <p:spPr/>
        <p:txBody>
          <a:bodyPr/>
          <a:lstStyle/>
          <a:p>
            <a:endParaRPr lang="tr-TR"/>
          </a:p>
        </p:txBody>
      </p:sp>
      <p:sp>
        <p:nvSpPr>
          <p:cNvPr id="9" name="Slayt Numarası Yer Tutucusu 8"/>
          <p:cNvSpPr>
            <a:spLocks noGrp="1"/>
          </p:cNvSpPr>
          <p:nvPr>
            <p:ph type="sldNum" sz="quarter" idx="12"/>
          </p:nvPr>
        </p:nvSpPr>
        <p:spPr/>
        <p:txBody>
          <a:bodyPr/>
          <a:lstStyle/>
          <a:p>
            <a:fld id="{9CB8054C-2196-4E92-B976-2A5A16110E48}" type="slidenum">
              <a:rPr lang="tr-TR" smtClean="0"/>
              <a:t>‹#›</a:t>
            </a:fld>
            <a:endParaRPr lang="tr-TR"/>
          </a:p>
        </p:txBody>
      </p:sp>
    </p:spTree>
    <p:extLst>
      <p:ext uri="{BB962C8B-B14F-4D97-AF65-F5344CB8AC3E}">
        <p14:creationId xmlns:p14="http://schemas.microsoft.com/office/powerpoint/2010/main" val="401587478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Veri Yer Tutucusu 2"/>
          <p:cNvSpPr>
            <a:spLocks noGrp="1"/>
          </p:cNvSpPr>
          <p:nvPr>
            <p:ph type="dt" sz="half" idx="10"/>
          </p:nvPr>
        </p:nvSpPr>
        <p:spPr/>
        <p:txBody>
          <a:bodyPr/>
          <a:lstStyle/>
          <a:p>
            <a:fld id="{2FFECA70-8870-458A-9FFA-DCD126DAF996}" type="datetimeFigureOut">
              <a:rPr lang="tr-TR" smtClean="0"/>
              <a:t>5.02.2018</a:t>
            </a:fld>
            <a:endParaRPr lang="tr-TR"/>
          </a:p>
        </p:txBody>
      </p:sp>
      <p:sp>
        <p:nvSpPr>
          <p:cNvPr id="4" name="Altbilgi Yer Tutucusu 3"/>
          <p:cNvSpPr>
            <a:spLocks noGrp="1"/>
          </p:cNvSpPr>
          <p:nvPr>
            <p:ph type="ftr" sz="quarter" idx="11"/>
          </p:nvPr>
        </p:nvSpPr>
        <p:spPr/>
        <p:txBody>
          <a:bodyPr/>
          <a:lstStyle/>
          <a:p>
            <a:endParaRPr lang="tr-TR"/>
          </a:p>
        </p:txBody>
      </p:sp>
      <p:sp>
        <p:nvSpPr>
          <p:cNvPr id="5" name="Slayt Numarası Yer Tutucusu 4"/>
          <p:cNvSpPr>
            <a:spLocks noGrp="1"/>
          </p:cNvSpPr>
          <p:nvPr>
            <p:ph type="sldNum" sz="quarter" idx="12"/>
          </p:nvPr>
        </p:nvSpPr>
        <p:spPr/>
        <p:txBody>
          <a:bodyPr/>
          <a:lstStyle/>
          <a:p>
            <a:fld id="{9CB8054C-2196-4E92-B976-2A5A16110E48}" type="slidenum">
              <a:rPr lang="tr-TR" smtClean="0"/>
              <a:t>‹#›</a:t>
            </a:fld>
            <a:endParaRPr lang="tr-TR"/>
          </a:p>
        </p:txBody>
      </p:sp>
    </p:spTree>
    <p:extLst>
      <p:ext uri="{BB962C8B-B14F-4D97-AF65-F5344CB8AC3E}">
        <p14:creationId xmlns:p14="http://schemas.microsoft.com/office/powerpoint/2010/main" val="1078997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p:cNvSpPr>
            <a:spLocks noGrp="1"/>
          </p:cNvSpPr>
          <p:nvPr>
            <p:ph type="dt" sz="half" idx="10"/>
          </p:nvPr>
        </p:nvSpPr>
        <p:spPr/>
        <p:txBody>
          <a:bodyPr/>
          <a:lstStyle/>
          <a:p>
            <a:fld id="{2FFECA70-8870-458A-9FFA-DCD126DAF996}" type="datetimeFigureOut">
              <a:rPr lang="tr-TR" smtClean="0"/>
              <a:t>5.02.2018</a:t>
            </a:fld>
            <a:endParaRPr lang="tr-TR"/>
          </a:p>
        </p:txBody>
      </p:sp>
      <p:sp>
        <p:nvSpPr>
          <p:cNvPr id="3" name="Altbilgi Yer Tutucusu 2"/>
          <p:cNvSpPr>
            <a:spLocks noGrp="1"/>
          </p:cNvSpPr>
          <p:nvPr>
            <p:ph type="ftr" sz="quarter" idx="11"/>
          </p:nvPr>
        </p:nvSpPr>
        <p:spPr/>
        <p:txBody>
          <a:bodyPr/>
          <a:lstStyle/>
          <a:p>
            <a:endParaRPr lang="tr-TR"/>
          </a:p>
        </p:txBody>
      </p:sp>
      <p:sp>
        <p:nvSpPr>
          <p:cNvPr id="4" name="Slayt Numarası Yer Tutucusu 3"/>
          <p:cNvSpPr>
            <a:spLocks noGrp="1"/>
          </p:cNvSpPr>
          <p:nvPr>
            <p:ph type="sldNum" sz="quarter" idx="12"/>
          </p:nvPr>
        </p:nvSpPr>
        <p:spPr/>
        <p:txBody>
          <a:bodyPr/>
          <a:lstStyle/>
          <a:p>
            <a:fld id="{9CB8054C-2196-4E92-B976-2A5A16110E48}" type="slidenum">
              <a:rPr lang="tr-TR" smtClean="0"/>
              <a:t>‹#›</a:t>
            </a:fld>
            <a:endParaRPr lang="tr-TR"/>
          </a:p>
        </p:txBody>
      </p:sp>
    </p:spTree>
    <p:extLst>
      <p:ext uri="{BB962C8B-B14F-4D97-AF65-F5344CB8AC3E}">
        <p14:creationId xmlns:p14="http://schemas.microsoft.com/office/powerpoint/2010/main" val="12008167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04789"/>
            <a:ext cx="3008313" cy="871537"/>
          </a:xfrm>
        </p:spPr>
        <p:txBody>
          <a:bodyPr anchor="b"/>
          <a:lstStyle>
            <a:lvl1pPr algn="l">
              <a:defRPr sz="1900" b="1"/>
            </a:lvl1pPr>
          </a:lstStyle>
          <a:p>
            <a:r>
              <a:rPr lang="tr-TR" smtClean="0"/>
              <a:t>Asıl başlık stili için tıklatın</a:t>
            </a:r>
            <a:endParaRPr lang="tr-TR"/>
          </a:p>
        </p:txBody>
      </p:sp>
      <p:sp>
        <p:nvSpPr>
          <p:cNvPr id="3" name="İçerik Yer Tutucusu 2"/>
          <p:cNvSpPr>
            <a:spLocks noGrp="1"/>
          </p:cNvSpPr>
          <p:nvPr>
            <p:ph idx="1"/>
          </p:nvPr>
        </p:nvSpPr>
        <p:spPr>
          <a:xfrm>
            <a:off x="3575051" y="204788"/>
            <a:ext cx="5111750" cy="4389835"/>
          </a:xfrm>
        </p:spPr>
        <p:txBody>
          <a:bodyPr/>
          <a:lstStyle>
            <a:lvl1pPr>
              <a:defRPr sz="3000"/>
            </a:lvl1pPr>
            <a:lvl2pPr>
              <a:defRPr sz="2600"/>
            </a:lvl2pPr>
            <a:lvl3pPr>
              <a:defRPr sz="2300"/>
            </a:lvl3pPr>
            <a:lvl4pPr>
              <a:defRPr sz="1900"/>
            </a:lvl4pPr>
            <a:lvl5pPr>
              <a:defRPr sz="1900"/>
            </a:lvl5pPr>
            <a:lvl6pPr>
              <a:defRPr sz="1900"/>
            </a:lvl6pPr>
            <a:lvl7pPr>
              <a:defRPr sz="1900"/>
            </a:lvl7pPr>
            <a:lvl8pPr>
              <a:defRPr sz="1900"/>
            </a:lvl8pPr>
            <a:lvl9pPr>
              <a:defRPr sz="19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Metin Yer Tutucusu 3"/>
          <p:cNvSpPr>
            <a:spLocks noGrp="1"/>
          </p:cNvSpPr>
          <p:nvPr>
            <p:ph type="body" sz="half" idx="2"/>
          </p:nvPr>
        </p:nvSpPr>
        <p:spPr>
          <a:xfrm>
            <a:off x="457200" y="1076326"/>
            <a:ext cx="3008313" cy="3518297"/>
          </a:xfrm>
        </p:spPr>
        <p:txBody>
          <a:bodyPr/>
          <a:lstStyle>
            <a:lvl1pPr marL="0" indent="0">
              <a:buNone/>
              <a:defRPr sz="1300"/>
            </a:lvl1pPr>
            <a:lvl2pPr marL="427768" indent="0">
              <a:buNone/>
              <a:defRPr sz="1100"/>
            </a:lvl2pPr>
            <a:lvl3pPr marL="855536" indent="0">
              <a:buNone/>
              <a:defRPr sz="900"/>
            </a:lvl3pPr>
            <a:lvl4pPr marL="1283303" indent="0">
              <a:buNone/>
              <a:defRPr sz="800"/>
            </a:lvl4pPr>
            <a:lvl5pPr marL="1711071" indent="0">
              <a:buNone/>
              <a:defRPr sz="800"/>
            </a:lvl5pPr>
            <a:lvl6pPr marL="2138839" indent="0">
              <a:buNone/>
              <a:defRPr sz="800"/>
            </a:lvl6pPr>
            <a:lvl7pPr marL="2566607" indent="0">
              <a:buNone/>
              <a:defRPr sz="800"/>
            </a:lvl7pPr>
            <a:lvl8pPr marL="2994374" indent="0">
              <a:buNone/>
              <a:defRPr sz="800"/>
            </a:lvl8pPr>
            <a:lvl9pPr marL="3422142" indent="0">
              <a:buNone/>
              <a:defRPr sz="800"/>
            </a:lvl9pPr>
          </a:lstStyle>
          <a:p>
            <a:pPr lvl="0"/>
            <a:r>
              <a:rPr lang="tr-TR" smtClean="0"/>
              <a:t>Asıl metin stillerini düzenlemek için tıklatın</a:t>
            </a:r>
          </a:p>
        </p:txBody>
      </p:sp>
      <p:sp>
        <p:nvSpPr>
          <p:cNvPr id="5" name="Veri Yer Tutucusu 4"/>
          <p:cNvSpPr>
            <a:spLocks noGrp="1"/>
          </p:cNvSpPr>
          <p:nvPr>
            <p:ph type="dt" sz="half" idx="10"/>
          </p:nvPr>
        </p:nvSpPr>
        <p:spPr/>
        <p:txBody>
          <a:bodyPr/>
          <a:lstStyle/>
          <a:p>
            <a:fld id="{2FFECA70-8870-458A-9FFA-DCD126DAF996}" type="datetimeFigureOut">
              <a:rPr lang="tr-TR" smtClean="0"/>
              <a:t>5.02.2018</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9CB8054C-2196-4E92-B976-2A5A16110E48}" type="slidenum">
              <a:rPr lang="tr-TR" smtClean="0"/>
              <a:t>‹#›</a:t>
            </a:fld>
            <a:endParaRPr lang="tr-TR"/>
          </a:p>
        </p:txBody>
      </p:sp>
    </p:spTree>
    <p:extLst>
      <p:ext uri="{BB962C8B-B14F-4D97-AF65-F5344CB8AC3E}">
        <p14:creationId xmlns:p14="http://schemas.microsoft.com/office/powerpoint/2010/main" val="423960648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Başlık 1"/>
          <p:cNvSpPr>
            <a:spLocks noGrp="1"/>
          </p:cNvSpPr>
          <p:nvPr>
            <p:ph type="title"/>
          </p:nvPr>
        </p:nvSpPr>
        <p:spPr>
          <a:xfrm>
            <a:off x="1792288" y="3600451"/>
            <a:ext cx="5486400" cy="425053"/>
          </a:xfrm>
        </p:spPr>
        <p:txBody>
          <a:bodyPr anchor="b"/>
          <a:lstStyle>
            <a:lvl1pPr algn="l">
              <a:defRPr sz="1900" b="1"/>
            </a:lvl1pPr>
          </a:lstStyle>
          <a:p>
            <a:r>
              <a:rPr lang="tr-TR" smtClean="0"/>
              <a:t>Asıl başlık stili için tıklatın</a:t>
            </a:r>
            <a:endParaRPr lang="tr-TR"/>
          </a:p>
        </p:txBody>
      </p:sp>
      <p:sp>
        <p:nvSpPr>
          <p:cNvPr id="3" name="Resim Yer Tutucusu 2"/>
          <p:cNvSpPr>
            <a:spLocks noGrp="1"/>
          </p:cNvSpPr>
          <p:nvPr>
            <p:ph type="pic" idx="1"/>
          </p:nvPr>
        </p:nvSpPr>
        <p:spPr>
          <a:xfrm>
            <a:off x="1792288" y="459581"/>
            <a:ext cx="5486400" cy="3086100"/>
          </a:xfrm>
        </p:spPr>
        <p:txBody>
          <a:bodyPr/>
          <a:lstStyle>
            <a:lvl1pPr marL="0" indent="0">
              <a:buNone/>
              <a:defRPr sz="3000"/>
            </a:lvl1pPr>
            <a:lvl2pPr marL="427768" indent="0">
              <a:buNone/>
              <a:defRPr sz="2600"/>
            </a:lvl2pPr>
            <a:lvl3pPr marL="855536" indent="0">
              <a:buNone/>
              <a:defRPr sz="2300"/>
            </a:lvl3pPr>
            <a:lvl4pPr marL="1283303" indent="0">
              <a:buNone/>
              <a:defRPr sz="1900"/>
            </a:lvl4pPr>
            <a:lvl5pPr marL="1711071" indent="0">
              <a:buNone/>
              <a:defRPr sz="1900"/>
            </a:lvl5pPr>
            <a:lvl6pPr marL="2138839" indent="0">
              <a:buNone/>
              <a:defRPr sz="1900"/>
            </a:lvl6pPr>
            <a:lvl7pPr marL="2566607" indent="0">
              <a:buNone/>
              <a:defRPr sz="1900"/>
            </a:lvl7pPr>
            <a:lvl8pPr marL="2994374" indent="0">
              <a:buNone/>
              <a:defRPr sz="1900"/>
            </a:lvl8pPr>
            <a:lvl9pPr marL="3422142" indent="0">
              <a:buNone/>
              <a:defRPr sz="1900"/>
            </a:lvl9pPr>
          </a:lstStyle>
          <a:p>
            <a:endParaRPr lang="tr-TR"/>
          </a:p>
        </p:txBody>
      </p:sp>
      <p:sp>
        <p:nvSpPr>
          <p:cNvPr id="4" name="Metin Yer Tutucusu 3"/>
          <p:cNvSpPr>
            <a:spLocks noGrp="1"/>
          </p:cNvSpPr>
          <p:nvPr>
            <p:ph type="body" sz="half" idx="2"/>
          </p:nvPr>
        </p:nvSpPr>
        <p:spPr>
          <a:xfrm>
            <a:off x="1792288" y="4025504"/>
            <a:ext cx="5486400" cy="603646"/>
          </a:xfrm>
        </p:spPr>
        <p:txBody>
          <a:bodyPr/>
          <a:lstStyle>
            <a:lvl1pPr marL="0" indent="0">
              <a:buNone/>
              <a:defRPr sz="1300"/>
            </a:lvl1pPr>
            <a:lvl2pPr marL="427768" indent="0">
              <a:buNone/>
              <a:defRPr sz="1100"/>
            </a:lvl2pPr>
            <a:lvl3pPr marL="855536" indent="0">
              <a:buNone/>
              <a:defRPr sz="900"/>
            </a:lvl3pPr>
            <a:lvl4pPr marL="1283303" indent="0">
              <a:buNone/>
              <a:defRPr sz="800"/>
            </a:lvl4pPr>
            <a:lvl5pPr marL="1711071" indent="0">
              <a:buNone/>
              <a:defRPr sz="800"/>
            </a:lvl5pPr>
            <a:lvl6pPr marL="2138839" indent="0">
              <a:buNone/>
              <a:defRPr sz="800"/>
            </a:lvl6pPr>
            <a:lvl7pPr marL="2566607" indent="0">
              <a:buNone/>
              <a:defRPr sz="800"/>
            </a:lvl7pPr>
            <a:lvl8pPr marL="2994374" indent="0">
              <a:buNone/>
              <a:defRPr sz="800"/>
            </a:lvl8pPr>
            <a:lvl9pPr marL="3422142" indent="0">
              <a:buNone/>
              <a:defRPr sz="800"/>
            </a:lvl9pPr>
          </a:lstStyle>
          <a:p>
            <a:pPr lvl="0"/>
            <a:r>
              <a:rPr lang="tr-TR" smtClean="0"/>
              <a:t>Asıl metin stillerini düzenlemek için tıklatın</a:t>
            </a:r>
          </a:p>
        </p:txBody>
      </p:sp>
      <p:sp>
        <p:nvSpPr>
          <p:cNvPr id="5" name="Veri Yer Tutucusu 4"/>
          <p:cNvSpPr>
            <a:spLocks noGrp="1"/>
          </p:cNvSpPr>
          <p:nvPr>
            <p:ph type="dt" sz="half" idx="10"/>
          </p:nvPr>
        </p:nvSpPr>
        <p:spPr/>
        <p:txBody>
          <a:bodyPr/>
          <a:lstStyle/>
          <a:p>
            <a:fld id="{2FFECA70-8870-458A-9FFA-DCD126DAF996}" type="datetimeFigureOut">
              <a:rPr lang="tr-TR" smtClean="0"/>
              <a:t>5.02.2018</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9CB8054C-2196-4E92-B976-2A5A16110E48}" type="slidenum">
              <a:rPr lang="tr-TR" smtClean="0"/>
              <a:t>‹#›</a:t>
            </a:fld>
            <a:endParaRPr lang="tr-TR"/>
          </a:p>
        </p:txBody>
      </p:sp>
    </p:spTree>
    <p:extLst>
      <p:ext uri="{BB962C8B-B14F-4D97-AF65-F5344CB8AC3E}">
        <p14:creationId xmlns:p14="http://schemas.microsoft.com/office/powerpoint/2010/main" val="183437282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Başlık Yer Tutucusu 1"/>
          <p:cNvSpPr>
            <a:spLocks noGrp="1"/>
          </p:cNvSpPr>
          <p:nvPr>
            <p:ph type="title"/>
          </p:nvPr>
        </p:nvSpPr>
        <p:spPr>
          <a:xfrm>
            <a:off x="457200" y="205979"/>
            <a:ext cx="8229600" cy="857250"/>
          </a:xfrm>
          <a:prstGeom prst="rect">
            <a:avLst/>
          </a:prstGeom>
        </p:spPr>
        <p:txBody>
          <a:bodyPr vert="horz" lIns="85542" tIns="42771" rIns="85542" bIns="42771" rtlCol="0" anchor="ctr">
            <a:normAutofit/>
          </a:bodyPr>
          <a:lstStyle/>
          <a:p>
            <a:r>
              <a:rPr lang="tr-TR" smtClean="0"/>
              <a:t>Asıl başlık stili için tıklatın</a:t>
            </a:r>
            <a:endParaRPr lang="tr-TR"/>
          </a:p>
        </p:txBody>
      </p:sp>
      <p:sp>
        <p:nvSpPr>
          <p:cNvPr id="3" name="Metin Yer Tutucusu 2"/>
          <p:cNvSpPr>
            <a:spLocks noGrp="1"/>
          </p:cNvSpPr>
          <p:nvPr>
            <p:ph type="body" idx="1"/>
          </p:nvPr>
        </p:nvSpPr>
        <p:spPr>
          <a:xfrm>
            <a:off x="457200" y="1200151"/>
            <a:ext cx="8229600" cy="3394472"/>
          </a:xfrm>
          <a:prstGeom prst="rect">
            <a:avLst/>
          </a:prstGeom>
        </p:spPr>
        <p:txBody>
          <a:bodyPr vert="horz" lIns="85542" tIns="42771" rIns="85542" bIns="42771"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2"/>
          </p:nvPr>
        </p:nvSpPr>
        <p:spPr>
          <a:xfrm>
            <a:off x="457200" y="4767264"/>
            <a:ext cx="2133600" cy="273843"/>
          </a:xfrm>
          <a:prstGeom prst="rect">
            <a:avLst/>
          </a:prstGeom>
        </p:spPr>
        <p:txBody>
          <a:bodyPr vert="horz" lIns="85542" tIns="42771" rIns="85542" bIns="42771" rtlCol="0" anchor="ctr"/>
          <a:lstStyle>
            <a:lvl1pPr algn="l">
              <a:defRPr sz="1100">
                <a:solidFill>
                  <a:schemeClr val="tx1">
                    <a:tint val="75000"/>
                  </a:schemeClr>
                </a:solidFill>
              </a:defRPr>
            </a:lvl1pPr>
          </a:lstStyle>
          <a:p>
            <a:fld id="{2FFECA70-8870-458A-9FFA-DCD126DAF996}" type="datetimeFigureOut">
              <a:rPr lang="tr-TR" smtClean="0"/>
              <a:t>5.02.2018</a:t>
            </a:fld>
            <a:endParaRPr lang="tr-TR"/>
          </a:p>
        </p:txBody>
      </p:sp>
      <p:sp>
        <p:nvSpPr>
          <p:cNvPr id="5" name="Altbilgi Yer Tutucusu 4"/>
          <p:cNvSpPr>
            <a:spLocks noGrp="1"/>
          </p:cNvSpPr>
          <p:nvPr>
            <p:ph type="ftr" sz="quarter" idx="3"/>
          </p:nvPr>
        </p:nvSpPr>
        <p:spPr>
          <a:xfrm>
            <a:off x="3124201" y="4767264"/>
            <a:ext cx="2895600" cy="273843"/>
          </a:xfrm>
          <a:prstGeom prst="rect">
            <a:avLst/>
          </a:prstGeom>
        </p:spPr>
        <p:txBody>
          <a:bodyPr vert="horz" lIns="85542" tIns="42771" rIns="85542" bIns="42771" rtlCol="0" anchor="ctr"/>
          <a:lstStyle>
            <a:lvl1pPr algn="ctr">
              <a:defRPr sz="1100">
                <a:solidFill>
                  <a:schemeClr val="tx1">
                    <a:tint val="75000"/>
                  </a:schemeClr>
                </a:solidFill>
              </a:defRPr>
            </a:lvl1pPr>
          </a:lstStyle>
          <a:p>
            <a:endParaRPr lang="tr-TR"/>
          </a:p>
        </p:txBody>
      </p:sp>
      <p:sp>
        <p:nvSpPr>
          <p:cNvPr id="6" name="Slayt Numarası Yer Tutucusu 5"/>
          <p:cNvSpPr>
            <a:spLocks noGrp="1"/>
          </p:cNvSpPr>
          <p:nvPr>
            <p:ph type="sldNum" sz="quarter" idx="4"/>
          </p:nvPr>
        </p:nvSpPr>
        <p:spPr>
          <a:xfrm>
            <a:off x="6553200" y="4767264"/>
            <a:ext cx="2133600" cy="273843"/>
          </a:xfrm>
          <a:prstGeom prst="rect">
            <a:avLst/>
          </a:prstGeom>
        </p:spPr>
        <p:txBody>
          <a:bodyPr vert="horz" lIns="85542" tIns="42771" rIns="85542" bIns="42771" rtlCol="0" anchor="ctr"/>
          <a:lstStyle>
            <a:lvl1pPr algn="r">
              <a:defRPr sz="1100">
                <a:solidFill>
                  <a:schemeClr val="tx1">
                    <a:tint val="75000"/>
                  </a:schemeClr>
                </a:solidFill>
              </a:defRPr>
            </a:lvl1pPr>
          </a:lstStyle>
          <a:p>
            <a:fld id="{9CB8054C-2196-4E92-B976-2A5A16110E48}" type="slidenum">
              <a:rPr lang="tr-TR" smtClean="0"/>
              <a:t>‹#›</a:t>
            </a:fld>
            <a:endParaRPr lang="tr-TR"/>
          </a:p>
        </p:txBody>
      </p:sp>
    </p:spTree>
    <p:extLst>
      <p:ext uri="{BB962C8B-B14F-4D97-AF65-F5344CB8AC3E}">
        <p14:creationId xmlns:p14="http://schemas.microsoft.com/office/powerpoint/2010/main" val="39429845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855536" rtl="0" eaLnBrk="1" latinLnBrk="0" hangingPunct="1">
        <a:spcBef>
          <a:spcPct val="0"/>
        </a:spcBef>
        <a:buNone/>
        <a:defRPr sz="4100" kern="1200">
          <a:solidFill>
            <a:schemeClr val="tx1"/>
          </a:solidFill>
          <a:latin typeface="+mj-lt"/>
          <a:ea typeface="+mj-ea"/>
          <a:cs typeface="+mj-cs"/>
        </a:defRPr>
      </a:lvl1pPr>
    </p:titleStyle>
    <p:bodyStyle>
      <a:lvl1pPr marL="320826" indent="-320826" algn="l" defTabSz="855536" rtl="0" eaLnBrk="1" latinLnBrk="0" hangingPunct="1">
        <a:spcBef>
          <a:spcPct val="20000"/>
        </a:spcBef>
        <a:buFont typeface="Arial" pitchFamily="34" charset="0"/>
        <a:buChar char="•"/>
        <a:defRPr sz="3000" kern="1200">
          <a:solidFill>
            <a:schemeClr val="tx1"/>
          </a:solidFill>
          <a:latin typeface="+mn-lt"/>
          <a:ea typeface="+mn-ea"/>
          <a:cs typeface="+mn-cs"/>
        </a:defRPr>
      </a:lvl1pPr>
      <a:lvl2pPr marL="695123" indent="-267355" algn="l" defTabSz="855536" rtl="0" eaLnBrk="1" latinLnBrk="0" hangingPunct="1">
        <a:spcBef>
          <a:spcPct val="20000"/>
        </a:spcBef>
        <a:buFont typeface="Arial" pitchFamily="34" charset="0"/>
        <a:buChar char="–"/>
        <a:defRPr sz="2600" kern="1200">
          <a:solidFill>
            <a:schemeClr val="tx1"/>
          </a:solidFill>
          <a:latin typeface="+mn-lt"/>
          <a:ea typeface="+mn-ea"/>
          <a:cs typeface="+mn-cs"/>
        </a:defRPr>
      </a:lvl2pPr>
      <a:lvl3pPr marL="1069420" indent="-213884" algn="l" defTabSz="855536" rtl="0" eaLnBrk="1" latinLnBrk="0" hangingPunct="1">
        <a:spcBef>
          <a:spcPct val="20000"/>
        </a:spcBef>
        <a:buFont typeface="Arial" pitchFamily="34" charset="0"/>
        <a:buChar char="•"/>
        <a:defRPr sz="2300" kern="1200">
          <a:solidFill>
            <a:schemeClr val="tx1"/>
          </a:solidFill>
          <a:latin typeface="+mn-lt"/>
          <a:ea typeface="+mn-ea"/>
          <a:cs typeface="+mn-cs"/>
        </a:defRPr>
      </a:lvl3pPr>
      <a:lvl4pPr marL="1497188" indent="-213884" algn="l" defTabSz="855536" rtl="0" eaLnBrk="1" latinLnBrk="0" hangingPunct="1">
        <a:spcBef>
          <a:spcPct val="20000"/>
        </a:spcBef>
        <a:buFont typeface="Arial" pitchFamily="34" charset="0"/>
        <a:buChar char="–"/>
        <a:defRPr sz="1900" kern="1200">
          <a:solidFill>
            <a:schemeClr val="tx1"/>
          </a:solidFill>
          <a:latin typeface="+mn-lt"/>
          <a:ea typeface="+mn-ea"/>
          <a:cs typeface="+mn-cs"/>
        </a:defRPr>
      </a:lvl4pPr>
      <a:lvl5pPr marL="1924955" indent="-213884" algn="l" defTabSz="855536" rtl="0" eaLnBrk="1" latinLnBrk="0" hangingPunct="1">
        <a:spcBef>
          <a:spcPct val="20000"/>
        </a:spcBef>
        <a:buFont typeface="Arial" pitchFamily="34" charset="0"/>
        <a:buChar char="»"/>
        <a:defRPr sz="1900" kern="1200">
          <a:solidFill>
            <a:schemeClr val="tx1"/>
          </a:solidFill>
          <a:latin typeface="+mn-lt"/>
          <a:ea typeface="+mn-ea"/>
          <a:cs typeface="+mn-cs"/>
        </a:defRPr>
      </a:lvl5pPr>
      <a:lvl6pPr marL="2352723" indent="-213884" algn="l" defTabSz="855536" rtl="0" eaLnBrk="1" latinLnBrk="0" hangingPunct="1">
        <a:spcBef>
          <a:spcPct val="20000"/>
        </a:spcBef>
        <a:buFont typeface="Arial" pitchFamily="34" charset="0"/>
        <a:buChar char="•"/>
        <a:defRPr sz="1900" kern="1200">
          <a:solidFill>
            <a:schemeClr val="tx1"/>
          </a:solidFill>
          <a:latin typeface="+mn-lt"/>
          <a:ea typeface="+mn-ea"/>
          <a:cs typeface="+mn-cs"/>
        </a:defRPr>
      </a:lvl6pPr>
      <a:lvl7pPr marL="2780491" indent="-213884" algn="l" defTabSz="855536" rtl="0" eaLnBrk="1" latinLnBrk="0" hangingPunct="1">
        <a:spcBef>
          <a:spcPct val="20000"/>
        </a:spcBef>
        <a:buFont typeface="Arial" pitchFamily="34" charset="0"/>
        <a:buChar char="•"/>
        <a:defRPr sz="1900" kern="1200">
          <a:solidFill>
            <a:schemeClr val="tx1"/>
          </a:solidFill>
          <a:latin typeface="+mn-lt"/>
          <a:ea typeface="+mn-ea"/>
          <a:cs typeface="+mn-cs"/>
        </a:defRPr>
      </a:lvl7pPr>
      <a:lvl8pPr marL="3208259" indent="-213884" algn="l" defTabSz="855536" rtl="0" eaLnBrk="1" latinLnBrk="0" hangingPunct="1">
        <a:spcBef>
          <a:spcPct val="20000"/>
        </a:spcBef>
        <a:buFont typeface="Arial" pitchFamily="34" charset="0"/>
        <a:buChar char="•"/>
        <a:defRPr sz="1900" kern="1200">
          <a:solidFill>
            <a:schemeClr val="tx1"/>
          </a:solidFill>
          <a:latin typeface="+mn-lt"/>
          <a:ea typeface="+mn-ea"/>
          <a:cs typeface="+mn-cs"/>
        </a:defRPr>
      </a:lvl8pPr>
      <a:lvl9pPr marL="3636026" indent="-213884" algn="l" defTabSz="855536" rtl="0" eaLnBrk="1" latinLnBrk="0" hangingPunct="1">
        <a:spcBef>
          <a:spcPct val="20000"/>
        </a:spcBef>
        <a:buFont typeface="Arial" pitchFamily="34" charset="0"/>
        <a:buChar char="•"/>
        <a:defRPr sz="1900" kern="1200">
          <a:solidFill>
            <a:schemeClr val="tx1"/>
          </a:solidFill>
          <a:latin typeface="+mn-lt"/>
          <a:ea typeface="+mn-ea"/>
          <a:cs typeface="+mn-cs"/>
        </a:defRPr>
      </a:lvl9pPr>
    </p:bodyStyle>
    <p:otherStyle>
      <a:defPPr>
        <a:defRPr lang="tr-TR"/>
      </a:defPPr>
      <a:lvl1pPr marL="0" algn="l" defTabSz="855536" rtl="0" eaLnBrk="1" latinLnBrk="0" hangingPunct="1">
        <a:defRPr sz="1700" kern="1200">
          <a:solidFill>
            <a:schemeClr val="tx1"/>
          </a:solidFill>
          <a:latin typeface="+mn-lt"/>
          <a:ea typeface="+mn-ea"/>
          <a:cs typeface="+mn-cs"/>
        </a:defRPr>
      </a:lvl1pPr>
      <a:lvl2pPr marL="427768" algn="l" defTabSz="855536" rtl="0" eaLnBrk="1" latinLnBrk="0" hangingPunct="1">
        <a:defRPr sz="1700" kern="1200">
          <a:solidFill>
            <a:schemeClr val="tx1"/>
          </a:solidFill>
          <a:latin typeface="+mn-lt"/>
          <a:ea typeface="+mn-ea"/>
          <a:cs typeface="+mn-cs"/>
        </a:defRPr>
      </a:lvl2pPr>
      <a:lvl3pPr marL="855536" algn="l" defTabSz="855536" rtl="0" eaLnBrk="1" latinLnBrk="0" hangingPunct="1">
        <a:defRPr sz="1700" kern="1200">
          <a:solidFill>
            <a:schemeClr val="tx1"/>
          </a:solidFill>
          <a:latin typeface="+mn-lt"/>
          <a:ea typeface="+mn-ea"/>
          <a:cs typeface="+mn-cs"/>
        </a:defRPr>
      </a:lvl3pPr>
      <a:lvl4pPr marL="1283303" algn="l" defTabSz="855536" rtl="0" eaLnBrk="1" latinLnBrk="0" hangingPunct="1">
        <a:defRPr sz="1700" kern="1200">
          <a:solidFill>
            <a:schemeClr val="tx1"/>
          </a:solidFill>
          <a:latin typeface="+mn-lt"/>
          <a:ea typeface="+mn-ea"/>
          <a:cs typeface="+mn-cs"/>
        </a:defRPr>
      </a:lvl4pPr>
      <a:lvl5pPr marL="1711071" algn="l" defTabSz="855536" rtl="0" eaLnBrk="1" latinLnBrk="0" hangingPunct="1">
        <a:defRPr sz="1700" kern="1200">
          <a:solidFill>
            <a:schemeClr val="tx1"/>
          </a:solidFill>
          <a:latin typeface="+mn-lt"/>
          <a:ea typeface="+mn-ea"/>
          <a:cs typeface="+mn-cs"/>
        </a:defRPr>
      </a:lvl5pPr>
      <a:lvl6pPr marL="2138839" algn="l" defTabSz="855536" rtl="0" eaLnBrk="1" latinLnBrk="0" hangingPunct="1">
        <a:defRPr sz="1700" kern="1200">
          <a:solidFill>
            <a:schemeClr val="tx1"/>
          </a:solidFill>
          <a:latin typeface="+mn-lt"/>
          <a:ea typeface="+mn-ea"/>
          <a:cs typeface="+mn-cs"/>
        </a:defRPr>
      </a:lvl6pPr>
      <a:lvl7pPr marL="2566607" algn="l" defTabSz="855536" rtl="0" eaLnBrk="1" latinLnBrk="0" hangingPunct="1">
        <a:defRPr sz="1700" kern="1200">
          <a:solidFill>
            <a:schemeClr val="tx1"/>
          </a:solidFill>
          <a:latin typeface="+mn-lt"/>
          <a:ea typeface="+mn-ea"/>
          <a:cs typeface="+mn-cs"/>
        </a:defRPr>
      </a:lvl7pPr>
      <a:lvl8pPr marL="2994374" algn="l" defTabSz="855536" rtl="0" eaLnBrk="1" latinLnBrk="0" hangingPunct="1">
        <a:defRPr sz="1700" kern="1200">
          <a:solidFill>
            <a:schemeClr val="tx1"/>
          </a:solidFill>
          <a:latin typeface="+mn-lt"/>
          <a:ea typeface="+mn-ea"/>
          <a:cs typeface="+mn-cs"/>
        </a:defRPr>
      </a:lvl8pPr>
      <a:lvl9pPr marL="3422142" algn="l" defTabSz="855536" rtl="0" eaLnBrk="1" latinLnBrk="0" hangingPunct="1">
        <a:defRPr sz="17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6000" r="-6000"/>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122075976"/>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05979"/>
            <a:ext cx="8579296" cy="781596"/>
          </a:xfrm>
        </p:spPr>
        <p:txBody>
          <a:bodyPr>
            <a:noAutofit/>
          </a:bodyPr>
          <a:lstStyle/>
          <a:p>
            <a:r>
              <a:rPr lang="tr-TR" sz="3200" b="1" dirty="0" smtClean="0">
                <a:solidFill>
                  <a:srgbClr val="CC9900"/>
                </a:solidFill>
                <a:effectLst>
                  <a:outerShdw blurRad="38100" dist="38100" dir="2700000" algn="tl">
                    <a:srgbClr val="000000">
                      <a:alpha val="43137"/>
                    </a:srgbClr>
                  </a:outerShdw>
                </a:effectLst>
              </a:rPr>
              <a:t>BİLGİSAYAR BİLİMLERİNİ KAPSAYAN TEMALAR</a:t>
            </a:r>
            <a:endParaRPr lang="tr-TR" sz="3200" dirty="0">
              <a:solidFill>
                <a:srgbClr val="CC9900"/>
              </a:solidFill>
              <a:effectLst>
                <a:outerShdw blurRad="38100" dist="38100" dir="2700000" algn="tl">
                  <a:srgbClr val="000000">
                    <a:alpha val="43137"/>
                  </a:srgbClr>
                </a:outerShdw>
              </a:effectLst>
            </a:endParaRPr>
          </a:p>
        </p:txBody>
      </p:sp>
      <p:sp>
        <p:nvSpPr>
          <p:cNvPr id="4" name="Dikdörtgen 3"/>
          <p:cNvSpPr/>
          <p:nvPr/>
        </p:nvSpPr>
        <p:spPr>
          <a:xfrm>
            <a:off x="467544" y="2224484"/>
            <a:ext cx="8568952" cy="830997"/>
          </a:xfrm>
          <a:prstGeom prst="rect">
            <a:avLst/>
          </a:prstGeom>
        </p:spPr>
        <p:txBody>
          <a:bodyPr wrap="square">
            <a:spAutoFit/>
          </a:bodyPr>
          <a:lstStyle/>
          <a:p>
            <a:pPr algn="just"/>
            <a:r>
              <a:rPr lang="tr-TR" sz="1600" dirty="0"/>
              <a:t>Bilgisayarların minyatür olması ve artan yetenekleri bilgisayar </a:t>
            </a:r>
            <a:r>
              <a:rPr lang="tr-TR" sz="1600" dirty="0" smtClean="0"/>
              <a:t>teknolojisini günümüz </a:t>
            </a:r>
            <a:r>
              <a:rPr lang="tr-TR" sz="1600" dirty="0"/>
              <a:t>toplumunda ön plana getirmiştir ve bilgisayar </a:t>
            </a:r>
            <a:r>
              <a:rPr lang="tr-TR" sz="1600" dirty="0" smtClean="0"/>
              <a:t>teknolojisi o </a:t>
            </a:r>
            <a:r>
              <a:rPr lang="tr-TR" sz="1600" dirty="0"/>
              <a:t>kadar yaygındır ki bilinirlikle beraber modern dünyanın temel bir </a:t>
            </a:r>
            <a:r>
              <a:rPr lang="tr-TR" sz="1600" dirty="0" smtClean="0"/>
              <a:t>üyesi olmaktadır.</a:t>
            </a:r>
          </a:p>
        </p:txBody>
      </p:sp>
    </p:spTree>
    <p:extLst>
      <p:ext uri="{BB962C8B-B14F-4D97-AF65-F5344CB8AC3E}">
        <p14:creationId xmlns:p14="http://schemas.microsoft.com/office/powerpoint/2010/main" val="22253539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ikdörtgen 3"/>
          <p:cNvSpPr/>
          <p:nvPr/>
        </p:nvSpPr>
        <p:spPr>
          <a:xfrm>
            <a:off x="467544" y="1131590"/>
            <a:ext cx="8568952" cy="2308324"/>
          </a:xfrm>
          <a:prstGeom prst="rect">
            <a:avLst/>
          </a:prstGeom>
        </p:spPr>
        <p:txBody>
          <a:bodyPr wrap="square">
            <a:spAutoFit/>
          </a:bodyPr>
          <a:lstStyle/>
          <a:p>
            <a:pPr algn="just"/>
            <a:r>
              <a:rPr lang="tr-TR" sz="1600" u="sng" dirty="0" smtClean="0"/>
              <a:t>Bilgisayar </a:t>
            </a:r>
            <a:r>
              <a:rPr lang="tr-TR" sz="1600" u="sng" dirty="0"/>
              <a:t>Bilimlerinin Yedi Büyük </a:t>
            </a:r>
            <a:r>
              <a:rPr lang="tr-TR" sz="1600" u="sng" dirty="0" smtClean="0"/>
              <a:t>Fikri</a:t>
            </a:r>
            <a:r>
              <a:rPr lang="tr-TR" sz="1600" dirty="0" smtClean="0"/>
              <a:t>;</a:t>
            </a:r>
          </a:p>
          <a:p>
            <a:pPr algn="just"/>
            <a:endParaRPr lang="tr-TR" sz="1600" dirty="0" smtClean="0"/>
          </a:p>
          <a:p>
            <a:pPr marL="342900" indent="-342900" algn="just">
              <a:buFont typeface="+mj-lt"/>
              <a:buAutoNum type="arabicPeriod"/>
            </a:pPr>
            <a:r>
              <a:rPr lang="tr-TR" sz="1600" dirty="0" smtClean="0"/>
              <a:t>Algoritmalar</a:t>
            </a:r>
          </a:p>
          <a:p>
            <a:pPr marL="342900" indent="-342900" algn="just">
              <a:buFont typeface="+mj-lt"/>
              <a:buAutoNum type="arabicPeriod"/>
            </a:pPr>
            <a:r>
              <a:rPr lang="tr-TR" sz="1600" dirty="0" smtClean="0"/>
              <a:t>Soyutlama</a:t>
            </a:r>
          </a:p>
          <a:p>
            <a:pPr marL="342900" indent="-342900" algn="just">
              <a:buFont typeface="+mj-lt"/>
              <a:buAutoNum type="arabicPeriod"/>
            </a:pPr>
            <a:r>
              <a:rPr lang="tr-TR" sz="1600" dirty="0" smtClean="0"/>
              <a:t>Yaratıcılık</a:t>
            </a:r>
          </a:p>
          <a:p>
            <a:pPr marL="342900" indent="-342900" algn="just">
              <a:buFont typeface="+mj-lt"/>
              <a:buAutoNum type="arabicPeriod"/>
            </a:pPr>
            <a:r>
              <a:rPr lang="tr-TR" sz="1600" dirty="0" smtClean="0"/>
              <a:t>Veri</a:t>
            </a:r>
          </a:p>
          <a:p>
            <a:pPr marL="342900" indent="-342900" algn="just">
              <a:buFont typeface="+mj-lt"/>
              <a:buAutoNum type="arabicPeriod"/>
            </a:pPr>
            <a:r>
              <a:rPr lang="tr-TR" sz="1600" dirty="0" smtClean="0"/>
              <a:t>Programlama </a:t>
            </a:r>
          </a:p>
          <a:p>
            <a:pPr marL="342900" indent="-342900" algn="just">
              <a:buFont typeface="+mj-lt"/>
              <a:buAutoNum type="arabicPeriod"/>
            </a:pPr>
            <a:r>
              <a:rPr lang="tr-TR" sz="1600" dirty="0" smtClean="0"/>
              <a:t>İnternet</a:t>
            </a:r>
          </a:p>
          <a:p>
            <a:pPr marL="342900" indent="-342900" algn="just">
              <a:buFont typeface="+mj-lt"/>
              <a:buAutoNum type="arabicPeriod"/>
            </a:pPr>
            <a:r>
              <a:rPr lang="tr-TR" sz="1600" dirty="0" smtClean="0"/>
              <a:t>Etki</a:t>
            </a:r>
            <a:endParaRPr lang="tr-TR" sz="1600" dirty="0"/>
          </a:p>
        </p:txBody>
      </p:sp>
    </p:spTree>
    <p:extLst>
      <p:ext uri="{BB962C8B-B14F-4D97-AF65-F5344CB8AC3E}">
        <p14:creationId xmlns:p14="http://schemas.microsoft.com/office/powerpoint/2010/main" val="10095129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1000"/>
                                        <p:tgtEl>
                                          <p:spTgt spid="4">
                                            <p:txEl>
                                              <p:pRg st="0" end="0"/>
                                            </p:txEl>
                                          </p:spTgt>
                                        </p:tgtEl>
                                      </p:cBhvr>
                                    </p:animEffect>
                                    <p:anim calcmode="lin" valueType="num">
                                      <p:cBhvr>
                                        <p:cTn id="8"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
                                            <p:txEl>
                                              <p:pRg st="2" end="2"/>
                                            </p:txEl>
                                          </p:spTgt>
                                        </p:tgtEl>
                                        <p:attrNameLst>
                                          <p:attrName>style.visibility</p:attrName>
                                        </p:attrNameLst>
                                      </p:cBhvr>
                                      <p:to>
                                        <p:strVal val="visible"/>
                                      </p:to>
                                    </p:set>
                                    <p:animEffect transition="in" filter="fade">
                                      <p:cBhvr>
                                        <p:cTn id="14" dur="1000"/>
                                        <p:tgtEl>
                                          <p:spTgt spid="4">
                                            <p:txEl>
                                              <p:pRg st="2" end="2"/>
                                            </p:txEl>
                                          </p:spTgt>
                                        </p:tgtEl>
                                      </p:cBhvr>
                                    </p:animEffect>
                                    <p:anim calcmode="lin" valueType="num">
                                      <p:cBhvr>
                                        <p:cTn id="15"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4">
                                            <p:txEl>
                                              <p:pRg st="3" end="3"/>
                                            </p:txEl>
                                          </p:spTgt>
                                        </p:tgtEl>
                                        <p:attrNameLst>
                                          <p:attrName>style.visibility</p:attrName>
                                        </p:attrNameLst>
                                      </p:cBhvr>
                                      <p:to>
                                        <p:strVal val="visible"/>
                                      </p:to>
                                    </p:set>
                                    <p:animEffect transition="in" filter="fade">
                                      <p:cBhvr>
                                        <p:cTn id="21" dur="1000"/>
                                        <p:tgtEl>
                                          <p:spTgt spid="4">
                                            <p:txEl>
                                              <p:pRg st="3" end="3"/>
                                            </p:txEl>
                                          </p:spTgt>
                                        </p:tgtEl>
                                      </p:cBhvr>
                                    </p:animEffect>
                                    <p:anim calcmode="lin" valueType="num">
                                      <p:cBhvr>
                                        <p:cTn id="22" dur="1000" fill="hold"/>
                                        <p:tgtEl>
                                          <p:spTgt spid="4">
                                            <p:txEl>
                                              <p:pRg st="3" end="3"/>
                                            </p:txEl>
                                          </p:spTgt>
                                        </p:tgtEl>
                                        <p:attrNameLst>
                                          <p:attrName>ppt_x</p:attrName>
                                        </p:attrNameLst>
                                      </p:cBhvr>
                                      <p:tavLst>
                                        <p:tav tm="0">
                                          <p:val>
                                            <p:strVal val="#ppt_x"/>
                                          </p:val>
                                        </p:tav>
                                        <p:tav tm="100000">
                                          <p:val>
                                            <p:strVal val="#ppt_x"/>
                                          </p:val>
                                        </p:tav>
                                      </p:tavLst>
                                    </p:anim>
                                    <p:anim calcmode="lin" valueType="num">
                                      <p:cBhvr>
                                        <p:cTn id="23" dur="1000" fill="hold"/>
                                        <p:tgtEl>
                                          <p:spTgt spid="4">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4">
                                            <p:txEl>
                                              <p:pRg st="4" end="4"/>
                                            </p:txEl>
                                          </p:spTgt>
                                        </p:tgtEl>
                                        <p:attrNameLst>
                                          <p:attrName>style.visibility</p:attrName>
                                        </p:attrNameLst>
                                      </p:cBhvr>
                                      <p:to>
                                        <p:strVal val="visible"/>
                                      </p:to>
                                    </p:set>
                                    <p:animEffect transition="in" filter="fade">
                                      <p:cBhvr>
                                        <p:cTn id="28" dur="1000"/>
                                        <p:tgtEl>
                                          <p:spTgt spid="4">
                                            <p:txEl>
                                              <p:pRg st="4" end="4"/>
                                            </p:txEl>
                                          </p:spTgt>
                                        </p:tgtEl>
                                      </p:cBhvr>
                                    </p:animEffect>
                                    <p:anim calcmode="lin" valueType="num">
                                      <p:cBhvr>
                                        <p:cTn id="29" dur="1000" fill="hold"/>
                                        <p:tgtEl>
                                          <p:spTgt spid="4">
                                            <p:txEl>
                                              <p:pRg st="4" end="4"/>
                                            </p:txEl>
                                          </p:spTgt>
                                        </p:tgtEl>
                                        <p:attrNameLst>
                                          <p:attrName>ppt_x</p:attrName>
                                        </p:attrNameLst>
                                      </p:cBhvr>
                                      <p:tavLst>
                                        <p:tav tm="0">
                                          <p:val>
                                            <p:strVal val="#ppt_x"/>
                                          </p:val>
                                        </p:tav>
                                        <p:tav tm="100000">
                                          <p:val>
                                            <p:strVal val="#ppt_x"/>
                                          </p:val>
                                        </p:tav>
                                      </p:tavLst>
                                    </p:anim>
                                    <p:anim calcmode="lin" valueType="num">
                                      <p:cBhvr>
                                        <p:cTn id="30" dur="1000" fill="hold"/>
                                        <p:tgtEl>
                                          <p:spTgt spid="4">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4">
                                            <p:txEl>
                                              <p:pRg st="5" end="5"/>
                                            </p:txEl>
                                          </p:spTgt>
                                        </p:tgtEl>
                                        <p:attrNameLst>
                                          <p:attrName>style.visibility</p:attrName>
                                        </p:attrNameLst>
                                      </p:cBhvr>
                                      <p:to>
                                        <p:strVal val="visible"/>
                                      </p:to>
                                    </p:set>
                                    <p:animEffect transition="in" filter="fade">
                                      <p:cBhvr>
                                        <p:cTn id="35" dur="1000"/>
                                        <p:tgtEl>
                                          <p:spTgt spid="4">
                                            <p:txEl>
                                              <p:pRg st="5" end="5"/>
                                            </p:txEl>
                                          </p:spTgt>
                                        </p:tgtEl>
                                      </p:cBhvr>
                                    </p:animEffect>
                                    <p:anim calcmode="lin" valueType="num">
                                      <p:cBhvr>
                                        <p:cTn id="36" dur="1000" fill="hold"/>
                                        <p:tgtEl>
                                          <p:spTgt spid="4">
                                            <p:txEl>
                                              <p:pRg st="5" end="5"/>
                                            </p:txEl>
                                          </p:spTgt>
                                        </p:tgtEl>
                                        <p:attrNameLst>
                                          <p:attrName>ppt_x</p:attrName>
                                        </p:attrNameLst>
                                      </p:cBhvr>
                                      <p:tavLst>
                                        <p:tav tm="0">
                                          <p:val>
                                            <p:strVal val="#ppt_x"/>
                                          </p:val>
                                        </p:tav>
                                        <p:tav tm="100000">
                                          <p:val>
                                            <p:strVal val="#ppt_x"/>
                                          </p:val>
                                        </p:tav>
                                      </p:tavLst>
                                    </p:anim>
                                    <p:anim calcmode="lin" valueType="num">
                                      <p:cBhvr>
                                        <p:cTn id="37" dur="1000" fill="hold"/>
                                        <p:tgtEl>
                                          <p:spTgt spid="4">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4">
                                            <p:txEl>
                                              <p:pRg st="6" end="6"/>
                                            </p:txEl>
                                          </p:spTgt>
                                        </p:tgtEl>
                                        <p:attrNameLst>
                                          <p:attrName>style.visibility</p:attrName>
                                        </p:attrNameLst>
                                      </p:cBhvr>
                                      <p:to>
                                        <p:strVal val="visible"/>
                                      </p:to>
                                    </p:set>
                                    <p:animEffect transition="in" filter="fade">
                                      <p:cBhvr>
                                        <p:cTn id="42" dur="1000"/>
                                        <p:tgtEl>
                                          <p:spTgt spid="4">
                                            <p:txEl>
                                              <p:pRg st="6" end="6"/>
                                            </p:txEl>
                                          </p:spTgt>
                                        </p:tgtEl>
                                      </p:cBhvr>
                                    </p:animEffect>
                                    <p:anim calcmode="lin" valueType="num">
                                      <p:cBhvr>
                                        <p:cTn id="43" dur="1000" fill="hold"/>
                                        <p:tgtEl>
                                          <p:spTgt spid="4">
                                            <p:txEl>
                                              <p:pRg st="6" end="6"/>
                                            </p:txEl>
                                          </p:spTgt>
                                        </p:tgtEl>
                                        <p:attrNameLst>
                                          <p:attrName>ppt_x</p:attrName>
                                        </p:attrNameLst>
                                      </p:cBhvr>
                                      <p:tavLst>
                                        <p:tav tm="0">
                                          <p:val>
                                            <p:strVal val="#ppt_x"/>
                                          </p:val>
                                        </p:tav>
                                        <p:tav tm="100000">
                                          <p:val>
                                            <p:strVal val="#ppt_x"/>
                                          </p:val>
                                        </p:tav>
                                      </p:tavLst>
                                    </p:anim>
                                    <p:anim calcmode="lin" valueType="num">
                                      <p:cBhvr>
                                        <p:cTn id="44" dur="1000" fill="hold"/>
                                        <p:tgtEl>
                                          <p:spTgt spid="4">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4">
                                            <p:txEl>
                                              <p:pRg st="7" end="7"/>
                                            </p:txEl>
                                          </p:spTgt>
                                        </p:tgtEl>
                                        <p:attrNameLst>
                                          <p:attrName>style.visibility</p:attrName>
                                        </p:attrNameLst>
                                      </p:cBhvr>
                                      <p:to>
                                        <p:strVal val="visible"/>
                                      </p:to>
                                    </p:set>
                                    <p:animEffect transition="in" filter="fade">
                                      <p:cBhvr>
                                        <p:cTn id="49" dur="1000"/>
                                        <p:tgtEl>
                                          <p:spTgt spid="4">
                                            <p:txEl>
                                              <p:pRg st="7" end="7"/>
                                            </p:txEl>
                                          </p:spTgt>
                                        </p:tgtEl>
                                      </p:cBhvr>
                                    </p:animEffect>
                                    <p:anim calcmode="lin" valueType="num">
                                      <p:cBhvr>
                                        <p:cTn id="50" dur="1000" fill="hold"/>
                                        <p:tgtEl>
                                          <p:spTgt spid="4">
                                            <p:txEl>
                                              <p:pRg st="7" end="7"/>
                                            </p:txEl>
                                          </p:spTgt>
                                        </p:tgtEl>
                                        <p:attrNameLst>
                                          <p:attrName>ppt_x</p:attrName>
                                        </p:attrNameLst>
                                      </p:cBhvr>
                                      <p:tavLst>
                                        <p:tav tm="0">
                                          <p:val>
                                            <p:strVal val="#ppt_x"/>
                                          </p:val>
                                        </p:tav>
                                        <p:tav tm="100000">
                                          <p:val>
                                            <p:strVal val="#ppt_x"/>
                                          </p:val>
                                        </p:tav>
                                      </p:tavLst>
                                    </p:anim>
                                    <p:anim calcmode="lin" valueType="num">
                                      <p:cBhvr>
                                        <p:cTn id="51" dur="1000" fill="hold"/>
                                        <p:tgtEl>
                                          <p:spTgt spid="4">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4">
                                            <p:txEl>
                                              <p:pRg st="8" end="8"/>
                                            </p:txEl>
                                          </p:spTgt>
                                        </p:tgtEl>
                                        <p:attrNameLst>
                                          <p:attrName>style.visibility</p:attrName>
                                        </p:attrNameLst>
                                      </p:cBhvr>
                                      <p:to>
                                        <p:strVal val="visible"/>
                                      </p:to>
                                    </p:set>
                                    <p:animEffect transition="in" filter="fade">
                                      <p:cBhvr>
                                        <p:cTn id="56" dur="1000"/>
                                        <p:tgtEl>
                                          <p:spTgt spid="4">
                                            <p:txEl>
                                              <p:pRg st="8" end="8"/>
                                            </p:txEl>
                                          </p:spTgt>
                                        </p:tgtEl>
                                      </p:cBhvr>
                                    </p:animEffect>
                                    <p:anim calcmode="lin" valueType="num">
                                      <p:cBhvr>
                                        <p:cTn id="57" dur="1000" fill="hold"/>
                                        <p:tgtEl>
                                          <p:spTgt spid="4">
                                            <p:txEl>
                                              <p:pRg st="8" end="8"/>
                                            </p:txEl>
                                          </p:spTgt>
                                        </p:tgtEl>
                                        <p:attrNameLst>
                                          <p:attrName>ppt_x</p:attrName>
                                        </p:attrNameLst>
                                      </p:cBhvr>
                                      <p:tavLst>
                                        <p:tav tm="0">
                                          <p:val>
                                            <p:strVal val="#ppt_x"/>
                                          </p:val>
                                        </p:tav>
                                        <p:tav tm="100000">
                                          <p:val>
                                            <p:strVal val="#ppt_x"/>
                                          </p:val>
                                        </p:tav>
                                      </p:tavLst>
                                    </p:anim>
                                    <p:anim calcmode="lin" valueType="num">
                                      <p:cBhvr>
                                        <p:cTn id="58" dur="1000" fill="hold"/>
                                        <p:tgtEl>
                                          <p:spTgt spid="4">
                                            <p:txEl>
                                              <p:pRg st="8" end="8"/>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çerik Yer Tutucusu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187624" y="483518"/>
            <a:ext cx="7228608" cy="4032448"/>
          </a:xfrm>
        </p:spPr>
      </p:pic>
    </p:spTree>
    <p:extLst>
      <p:ext uri="{BB962C8B-B14F-4D97-AF65-F5344CB8AC3E}">
        <p14:creationId xmlns:p14="http://schemas.microsoft.com/office/powerpoint/2010/main" val="478639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Diyagram 4"/>
          <p:cNvGraphicFramePr/>
          <p:nvPr>
            <p:extLst>
              <p:ext uri="{D42A27DB-BD31-4B8C-83A1-F6EECF244321}">
                <p14:modId xmlns:p14="http://schemas.microsoft.com/office/powerpoint/2010/main" val="2848246323"/>
              </p:ext>
            </p:extLst>
          </p:nvPr>
        </p:nvGraphicFramePr>
        <p:xfrm>
          <a:off x="1259632" y="195486"/>
          <a:ext cx="7128792" cy="475252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3012165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graphicEl>
                                              <a:dgm id="{67273E9C-8588-411A-8DF1-A26EF3D1D264}"/>
                                            </p:graphicEl>
                                          </p:spTgt>
                                        </p:tgtEl>
                                        <p:attrNameLst>
                                          <p:attrName>style.visibility</p:attrName>
                                        </p:attrNameLst>
                                      </p:cBhvr>
                                      <p:to>
                                        <p:strVal val="visible"/>
                                      </p:to>
                                    </p:set>
                                    <p:animEffect transition="in" filter="fade">
                                      <p:cBhvr>
                                        <p:cTn id="7" dur="1000"/>
                                        <p:tgtEl>
                                          <p:spTgt spid="5">
                                            <p:graphicEl>
                                              <a:dgm id="{67273E9C-8588-411A-8DF1-A26EF3D1D264}"/>
                                            </p:graphicEl>
                                          </p:spTgt>
                                        </p:tgtEl>
                                      </p:cBhvr>
                                    </p:animEffect>
                                    <p:anim calcmode="lin" valueType="num">
                                      <p:cBhvr>
                                        <p:cTn id="8" dur="1000" fill="hold"/>
                                        <p:tgtEl>
                                          <p:spTgt spid="5">
                                            <p:graphicEl>
                                              <a:dgm id="{67273E9C-8588-411A-8DF1-A26EF3D1D264}"/>
                                            </p:graphicEl>
                                          </p:spTgt>
                                        </p:tgtEl>
                                        <p:attrNameLst>
                                          <p:attrName>ppt_x</p:attrName>
                                        </p:attrNameLst>
                                      </p:cBhvr>
                                      <p:tavLst>
                                        <p:tav tm="0">
                                          <p:val>
                                            <p:strVal val="#ppt_x"/>
                                          </p:val>
                                        </p:tav>
                                        <p:tav tm="100000">
                                          <p:val>
                                            <p:strVal val="#ppt_x"/>
                                          </p:val>
                                        </p:tav>
                                      </p:tavLst>
                                    </p:anim>
                                    <p:anim calcmode="lin" valueType="num">
                                      <p:cBhvr>
                                        <p:cTn id="9" dur="1000" fill="hold"/>
                                        <p:tgtEl>
                                          <p:spTgt spid="5">
                                            <p:graphicEl>
                                              <a:dgm id="{67273E9C-8588-411A-8DF1-A26EF3D1D264}"/>
                                            </p:graphic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
                                            <p:graphicEl>
                                              <a:dgm id="{467AA055-2F32-4B49-A121-F192D63D47F1}"/>
                                            </p:graphicEl>
                                          </p:spTgt>
                                        </p:tgtEl>
                                        <p:attrNameLst>
                                          <p:attrName>style.visibility</p:attrName>
                                        </p:attrNameLst>
                                      </p:cBhvr>
                                      <p:to>
                                        <p:strVal val="visible"/>
                                      </p:to>
                                    </p:set>
                                    <p:animEffect transition="in" filter="fade">
                                      <p:cBhvr>
                                        <p:cTn id="14" dur="1000"/>
                                        <p:tgtEl>
                                          <p:spTgt spid="5">
                                            <p:graphicEl>
                                              <a:dgm id="{467AA055-2F32-4B49-A121-F192D63D47F1}"/>
                                            </p:graphicEl>
                                          </p:spTgt>
                                        </p:tgtEl>
                                      </p:cBhvr>
                                    </p:animEffect>
                                    <p:anim calcmode="lin" valueType="num">
                                      <p:cBhvr>
                                        <p:cTn id="15" dur="1000" fill="hold"/>
                                        <p:tgtEl>
                                          <p:spTgt spid="5">
                                            <p:graphicEl>
                                              <a:dgm id="{467AA055-2F32-4B49-A121-F192D63D47F1}"/>
                                            </p:graphicEl>
                                          </p:spTgt>
                                        </p:tgtEl>
                                        <p:attrNameLst>
                                          <p:attrName>ppt_x</p:attrName>
                                        </p:attrNameLst>
                                      </p:cBhvr>
                                      <p:tavLst>
                                        <p:tav tm="0">
                                          <p:val>
                                            <p:strVal val="#ppt_x"/>
                                          </p:val>
                                        </p:tav>
                                        <p:tav tm="100000">
                                          <p:val>
                                            <p:strVal val="#ppt_x"/>
                                          </p:val>
                                        </p:tav>
                                      </p:tavLst>
                                    </p:anim>
                                    <p:anim calcmode="lin" valueType="num">
                                      <p:cBhvr>
                                        <p:cTn id="16" dur="1000" fill="hold"/>
                                        <p:tgtEl>
                                          <p:spTgt spid="5">
                                            <p:graphicEl>
                                              <a:dgm id="{467AA055-2F32-4B49-A121-F192D63D47F1}"/>
                                            </p:graphic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5">
                                            <p:graphicEl>
                                              <a:dgm id="{ACE5D484-629A-438E-A489-5C86A968ACEA}"/>
                                            </p:graphicEl>
                                          </p:spTgt>
                                        </p:tgtEl>
                                        <p:attrNameLst>
                                          <p:attrName>style.visibility</p:attrName>
                                        </p:attrNameLst>
                                      </p:cBhvr>
                                      <p:to>
                                        <p:strVal val="visible"/>
                                      </p:to>
                                    </p:set>
                                    <p:animEffect transition="in" filter="fade">
                                      <p:cBhvr>
                                        <p:cTn id="21" dur="1000"/>
                                        <p:tgtEl>
                                          <p:spTgt spid="5">
                                            <p:graphicEl>
                                              <a:dgm id="{ACE5D484-629A-438E-A489-5C86A968ACEA}"/>
                                            </p:graphicEl>
                                          </p:spTgt>
                                        </p:tgtEl>
                                      </p:cBhvr>
                                    </p:animEffect>
                                    <p:anim calcmode="lin" valueType="num">
                                      <p:cBhvr>
                                        <p:cTn id="22" dur="1000" fill="hold"/>
                                        <p:tgtEl>
                                          <p:spTgt spid="5">
                                            <p:graphicEl>
                                              <a:dgm id="{ACE5D484-629A-438E-A489-5C86A968ACEA}"/>
                                            </p:graphicEl>
                                          </p:spTgt>
                                        </p:tgtEl>
                                        <p:attrNameLst>
                                          <p:attrName>ppt_x</p:attrName>
                                        </p:attrNameLst>
                                      </p:cBhvr>
                                      <p:tavLst>
                                        <p:tav tm="0">
                                          <p:val>
                                            <p:strVal val="#ppt_x"/>
                                          </p:val>
                                        </p:tav>
                                        <p:tav tm="100000">
                                          <p:val>
                                            <p:strVal val="#ppt_x"/>
                                          </p:val>
                                        </p:tav>
                                      </p:tavLst>
                                    </p:anim>
                                    <p:anim calcmode="lin" valueType="num">
                                      <p:cBhvr>
                                        <p:cTn id="23" dur="1000" fill="hold"/>
                                        <p:tgtEl>
                                          <p:spTgt spid="5">
                                            <p:graphicEl>
                                              <a:dgm id="{ACE5D484-629A-438E-A489-5C86A968ACEA}"/>
                                            </p:graphic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5">
                                            <p:graphicEl>
                                              <a:dgm id="{843188A1-18FC-4DBC-8EA2-40CCB7941006}"/>
                                            </p:graphicEl>
                                          </p:spTgt>
                                        </p:tgtEl>
                                        <p:attrNameLst>
                                          <p:attrName>style.visibility</p:attrName>
                                        </p:attrNameLst>
                                      </p:cBhvr>
                                      <p:to>
                                        <p:strVal val="visible"/>
                                      </p:to>
                                    </p:set>
                                    <p:animEffect transition="in" filter="fade">
                                      <p:cBhvr>
                                        <p:cTn id="28" dur="1000"/>
                                        <p:tgtEl>
                                          <p:spTgt spid="5">
                                            <p:graphicEl>
                                              <a:dgm id="{843188A1-18FC-4DBC-8EA2-40CCB7941006}"/>
                                            </p:graphicEl>
                                          </p:spTgt>
                                        </p:tgtEl>
                                      </p:cBhvr>
                                    </p:animEffect>
                                    <p:anim calcmode="lin" valueType="num">
                                      <p:cBhvr>
                                        <p:cTn id="29" dur="1000" fill="hold"/>
                                        <p:tgtEl>
                                          <p:spTgt spid="5">
                                            <p:graphicEl>
                                              <a:dgm id="{843188A1-18FC-4DBC-8EA2-40CCB7941006}"/>
                                            </p:graphicEl>
                                          </p:spTgt>
                                        </p:tgtEl>
                                        <p:attrNameLst>
                                          <p:attrName>ppt_x</p:attrName>
                                        </p:attrNameLst>
                                      </p:cBhvr>
                                      <p:tavLst>
                                        <p:tav tm="0">
                                          <p:val>
                                            <p:strVal val="#ppt_x"/>
                                          </p:val>
                                        </p:tav>
                                        <p:tav tm="100000">
                                          <p:val>
                                            <p:strVal val="#ppt_x"/>
                                          </p:val>
                                        </p:tav>
                                      </p:tavLst>
                                    </p:anim>
                                    <p:anim calcmode="lin" valueType="num">
                                      <p:cBhvr>
                                        <p:cTn id="30" dur="1000" fill="hold"/>
                                        <p:tgtEl>
                                          <p:spTgt spid="5">
                                            <p:graphicEl>
                                              <a:dgm id="{843188A1-18FC-4DBC-8EA2-40CCB7941006}"/>
                                            </p:graphic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5">
                                            <p:graphicEl>
                                              <a:dgm id="{CAB429B7-F675-4663-977A-DD2612BED07E}"/>
                                            </p:graphicEl>
                                          </p:spTgt>
                                        </p:tgtEl>
                                        <p:attrNameLst>
                                          <p:attrName>style.visibility</p:attrName>
                                        </p:attrNameLst>
                                      </p:cBhvr>
                                      <p:to>
                                        <p:strVal val="visible"/>
                                      </p:to>
                                    </p:set>
                                    <p:animEffect transition="in" filter="fade">
                                      <p:cBhvr>
                                        <p:cTn id="35" dur="1000"/>
                                        <p:tgtEl>
                                          <p:spTgt spid="5">
                                            <p:graphicEl>
                                              <a:dgm id="{CAB429B7-F675-4663-977A-DD2612BED07E}"/>
                                            </p:graphicEl>
                                          </p:spTgt>
                                        </p:tgtEl>
                                      </p:cBhvr>
                                    </p:animEffect>
                                    <p:anim calcmode="lin" valueType="num">
                                      <p:cBhvr>
                                        <p:cTn id="36" dur="1000" fill="hold"/>
                                        <p:tgtEl>
                                          <p:spTgt spid="5">
                                            <p:graphicEl>
                                              <a:dgm id="{CAB429B7-F675-4663-977A-DD2612BED07E}"/>
                                            </p:graphicEl>
                                          </p:spTgt>
                                        </p:tgtEl>
                                        <p:attrNameLst>
                                          <p:attrName>ppt_x</p:attrName>
                                        </p:attrNameLst>
                                      </p:cBhvr>
                                      <p:tavLst>
                                        <p:tav tm="0">
                                          <p:val>
                                            <p:strVal val="#ppt_x"/>
                                          </p:val>
                                        </p:tav>
                                        <p:tav tm="100000">
                                          <p:val>
                                            <p:strVal val="#ppt_x"/>
                                          </p:val>
                                        </p:tav>
                                      </p:tavLst>
                                    </p:anim>
                                    <p:anim calcmode="lin" valueType="num">
                                      <p:cBhvr>
                                        <p:cTn id="37" dur="1000" fill="hold"/>
                                        <p:tgtEl>
                                          <p:spTgt spid="5">
                                            <p:graphicEl>
                                              <a:dgm id="{CAB429B7-F675-4663-977A-DD2612BED07E}"/>
                                            </p:graphic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5">
                                            <p:graphicEl>
                                              <a:dgm id="{D62368AF-0BD8-45A1-9C1B-748AEC3BB4B5}"/>
                                            </p:graphicEl>
                                          </p:spTgt>
                                        </p:tgtEl>
                                        <p:attrNameLst>
                                          <p:attrName>style.visibility</p:attrName>
                                        </p:attrNameLst>
                                      </p:cBhvr>
                                      <p:to>
                                        <p:strVal val="visible"/>
                                      </p:to>
                                    </p:set>
                                    <p:animEffect transition="in" filter="fade">
                                      <p:cBhvr>
                                        <p:cTn id="42" dur="1000"/>
                                        <p:tgtEl>
                                          <p:spTgt spid="5">
                                            <p:graphicEl>
                                              <a:dgm id="{D62368AF-0BD8-45A1-9C1B-748AEC3BB4B5}"/>
                                            </p:graphicEl>
                                          </p:spTgt>
                                        </p:tgtEl>
                                      </p:cBhvr>
                                    </p:animEffect>
                                    <p:anim calcmode="lin" valueType="num">
                                      <p:cBhvr>
                                        <p:cTn id="43" dur="1000" fill="hold"/>
                                        <p:tgtEl>
                                          <p:spTgt spid="5">
                                            <p:graphicEl>
                                              <a:dgm id="{D62368AF-0BD8-45A1-9C1B-748AEC3BB4B5}"/>
                                            </p:graphicEl>
                                          </p:spTgt>
                                        </p:tgtEl>
                                        <p:attrNameLst>
                                          <p:attrName>ppt_x</p:attrName>
                                        </p:attrNameLst>
                                      </p:cBhvr>
                                      <p:tavLst>
                                        <p:tav tm="0">
                                          <p:val>
                                            <p:strVal val="#ppt_x"/>
                                          </p:val>
                                        </p:tav>
                                        <p:tav tm="100000">
                                          <p:val>
                                            <p:strVal val="#ppt_x"/>
                                          </p:val>
                                        </p:tav>
                                      </p:tavLst>
                                    </p:anim>
                                    <p:anim calcmode="lin" valueType="num">
                                      <p:cBhvr>
                                        <p:cTn id="44" dur="1000" fill="hold"/>
                                        <p:tgtEl>
                                          <p:spTgt spid="5">
                                            <p:graphicEl>
                                              <a:dgm id="{D62368AF-0BD8-45A1-9C1B-748AEC3BB4B5}"/>
                                            </p:graphic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5">
                                            <p:graphicEl>
                                              <a:dgm id="{104D8CEC-A0EE-4F65-B2C6-9E9FF1349561}"/>
                                            </p:graphicEl>
                                          </p:spTgt>
                                        </p:tgtEl>
                                        <p:attrNameLst>
                                          <p:attrName>style.visibility</p:attrName>
                                        </p:attrNameLst>
                                      </p:cBhvr>
                                      <p:to>
                                        <p:strVal val="visible"/>
                                      </p:to>
                                    </p:set>
                                    <p:animEffect transition="in" filter="fade">
                                      <p:cBhvr>
                                        <p:cTn id="49" dur="1000"/>
                                        <p:tgtEl>
                                          <p:spTgt spid="5">
                                            <p:graphicEl>
                                              <a:dgm id="{104D8CEC-A0EE-4F65-B2C6-9E9FF1349561}"/>
                                            </p:graphicEl>
                                          </p:spTgt>
                                        </p:tgtEl>
                                      </p:cBhvr>
                                    </p:animEffect>
                                    <p:anim calcmode="lin" valueType="num">
                                      <p:cBhvr>
                                        <p:cTn id="50" dur="1000" fill="hold"/>
                                        <p:tgtEl>
                                          <p:spTgt spid="5">
                                            <p:graphicEl>
                                              <a:dgm id="{104D8CEC-A0EE-4F65-B2C6-9E9FF1349561}"/>
                                            </p:graphicEl>
                                          </p:spTgt>
                                        </p:tgtEl>
                                        <p:attrNameLst>
                                          <p:attrName>ppt_x</p:attrName>
                                        </p:attrNameLst>
                                      </p:cBhvr>
                                      <p:tavLst>
                                        <p:tav tm="0">
                                          <p:val>
                                            <p:strVal val="#ppt_x"/>
                                          </p:val>
                                        </p:tav>
                                        <p:tav tm="100000">
                                          <p:val>
                                            <p:strVal val="#ppt_x"/>
                                          </p:val>
                                        </p:tav>
                                      </p:tavLst>
                                    </p:anim>
                                    <p:anim calcmode="lin" valueType="num">
                                      <p:cBhvr>
                                        <p:cTn id="51" dur="1000" fill="hold"/>
                                        <p:tgtEl>
                                          <p:spTgt spid="5">
                                            <p:graphicEl>
                                              <a:dgm id="{104D8CEC-A0EE-4F65-B2C6-9E9FF1349561}"/>
                                            </p:graphic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Sub>
          <a:bldDgm bld="one"/>
        </p:bldSub>
      </p:bldGraphic>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etin kutusu 3"/>
          <p:cNvSpPr txBox="1"/>
          <p:nvPr/>
        </p:nvSpPr>
        <p:spPr>
          <a:xfrm>
            <a:off x="3221674" y="1563638"/>
            <a:ext cx="2862691" cy="900236"/>
          </a:xfrm>
          <a:prstGeom prst="rect">
            <a:avLst/>
          </a:prstGeom>
          <a:noFill/>
        </p:spPr>
        <p:txBody>
          <a:bodyPr wrap="square" lIns="68571" tIns="34285" rIns="68571" bIns="34285" rtlCol="0">
            <a:spAutoFit/>
          </a:bodyPr>
          <a:lstStyle/>
          <a:p>
            <a:pPr algn="ctr"/>
            <a:r>
              <a:rPr lang="tr-TR" sz="5400" b="1" u="sng" dirty="0">
                <a:solidFill>
                  <a:srgbClr val="CC9900"/>
                </a:solidFill>
                <a:effectLst>
                  <a:outerShdw blurRad="38100" dist="38100" dir="2700000" algn="tl">
                    <a:srgbClr val="000000">
                      <a:alpha val="43137"/>
                    </a:srgbClr>
                  </a:outerShdw>
                </a:effectLst>
              </a:rPr>
              <a:t>GİRİŞ</a:t>
            </a:r>
          </a:p>
        </p:txBody>
      </p:sp>
    </p:spTree>
    <p:extLst>
      <p:ext uri="{BB962C8B-B14F-4D97-AF65-F5344CB8AC3E}">
        <p14:creationId xmlns:p14="http://schemas.microsoft.com/office/powerpoint/2010/main" val="35989764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ikdörtgen 3"/>
          <p:cNvSpPr/>
          <p:nvPr/>
        </p:nvSpPr>
        <p:spPr>
          <a:xfrm>
            <a:off x="467008" y="1761847"/>
            <a:ext cx="8569487" cy="1054125"/>
          </a:xfrm>
          <a:prstGeom prst="rect">
            <a:avLst/>
          </a:prstGeom>
        </p:spPr>
        <p:txBody>
          <a:bodyPr wrap="square" lIns="68571" tIns="34285" rIns="68571" bIns="34285">
            <a:spAutoFit/>
          </a:bodyPr>
          <a:lstStyle/>
          <a:p>
            <a:pPr algn="just"/>
            <a:r>
              <a:rPr lang="tr-TR" sz="1600" dirty="0"/>
              <a:t>Bilgisayar bilimleri; bilgisayar tasarımı, programlama, bilgi işlenmesi, </a:t>
            </a:r>
            <a:r>
              <a:rPr lang="tr-TR" sz="1600" dirty="0" smtClean="0"/>
              <a:t>problemlerin algoritma </a:t>
            </a:r>
            <a:r>
              <a:rPr lang="tr-TR" sz="1600" dirty="0"/>
              <a:t>ile çözümlenmesi ve algoritma ile ilgili süreçlere </a:t>
            </a:r>
            <a:r>
              <a:rPr lang="tr-TR" sz="1600" dirty="0" smtClean="0"/>
              <a:t>bilimsel bir </a:t>
            </a:r>
            <a:r>
              <a:rPr lang="tr-TR" sz="1600" dirty="0"/>
              <a:t>temel oluşturmayı amaçlayan bir disiplindir. </a:t>
            </a:r>
            <a:endParaRPr lang="tr-TR" sz="1600" dirty="0" smtClean="0"/>
          </a:p>
          <a:p>
            <a:pPr algn="just"/>
            <a:endParaRPr lang="tr-TR" sz="1600" dirty="0"/>
          </a:p>
          <a:p>
            <a:pPr algn="just"/>
            <a:r>
              <a:rPr lang="tr-TR" sz="1600" dirty="0" smtClean="0"/>
              <a:t>Bugünün </a:t>
            </a:r>
            <a:r>
              <a:rPr lang="tr-TR" sz="1600" dirty="0"/>
              <a:t>bilgisayar </a:t>
            </a:r>
            <a:r>
              <a:rPr lang="tr-TR" sz="1600" dirty="0" smtClean="0"/>
              <a:t>uygulamalarına destek </a:t>
            </a:r>
            <a:r>
              <a:rPr lang="tr-TR" sz="1600" dirty="0"/>
              <a:t>sağlar ve yarının bilgisayar altyapısının temellerini oluşturur.</a:t>
            </a:r>
          </a:p>
        </p:txBody>
      </p:sp>
    </p:spTree>
    <p:extLst>
      <p:ext uri="{BB962C8B-B14F-4D97-AF65-F5344CB8AC3E}">
        <p14:creationId xmlns:p14="http://schemas.microsoft.com/office/powerpoint/2010/main" val="25408954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1000"/>
                                        <p:tgtEl>
                                          <p:spTgt spid="4">
                                            <p:txEl>
                                              <p:pRg st="0" end="0"/>
                                            </p:txEl>
                                          </p:spTgt>
                                        </p:tgtEl>
                                      </p:cBhvr>
                                    </p:animEffect>
                                    <p:anim calcmode="lin" valueType="num">
                                      <p:cBhvr>
                                        <p:cTn id="8"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
                                            <p:txEl>
                                              <p:pRg st="2" end="2"/>
                                            </p:txEl>
                                          </p:spTgt>
                                        </p:tgtEl>
                                        <p:attrNameLst>
                                          <p:attrName>style.visibility</p:attrName>
                                        </p:attrNameLst>
                                      </p:cBhvr>
                                      <p:to>
                                        <p:strVal val="visible"/>
                                      </p:to>
                                    </p:set>
                                    <p:animEffect transition="in" filter="fade">
                                      <p:cBhvr>
                                        <p:cTn id="14" dur="1000"/>
                                        <p:tgtEl>
                                          <p:spTgt spid="4">
                                            <p:txEl>
                                              <p:pRg st="2" end="2"/>
                                            </p:txEl>
                                          </p:spTgt>
                                        </p:tgtEl>
                                      </p:cBhvr>
                                    </p:animEffect>
                                    <p:anim calcmode="lin" valueType="num">
                                      <p:cBhvr>
                                        <p:cTn id="15"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67009" y="267494"/>
            <a:ext cx="8229600" cy="648072"/>
          </a:xfrm>
        </p:spPr>
        <p:txBody>
          <a:bodyPr>
            <a:normAutofit/>
          </a:bodyPr>
          <a:lstStyle/>
          <a:p>
            <a:r>
              <a:rPr lang="tr-TR" sz="3200" b="1" dirty="0">
                <a:solidFill>
                  <a:srgbClr val="CC9900"/>
                </a:solidFill>
                <a:effectLst>
                  <a:outerShdw blurRad="38100" dist="38100" dir="2700000" algn="tl">
                    <a:srgbClr val="000000">
                      <a:alpha val="43137"/>
                    </a:srgbClr>
                  </a:outerShdw>
                </a:effectLst>
              </a:rPr>
              <a:t>ALGORİTMALARIN ROLÜ</a:t>
            </a:r>
            <a:endParaRPr lang="tr-TR" sz="3200" dirty="0">
              <a:solidFill>
                <a:srgbClr val="CC9900"/>
              </a:solidFill>
              <a:effectLst>
                <a:outerShdw blurRad="38100" dist="38100" dir="2700000" algn="tl">
                  <a:srgbClr val="000000">
                    <a:alpha val="43137"/>
                  </a:srgbClr>
                </a:outerShdw>
              </a:effectLst>
            </a:endParaRPr>
          </a:p>
        </p:txBody>
      </p:sp>
      <p:sp>
        <p:nvSpPr>
          <p:cNvPr id="4" name="Dikdörtgen 3"/>
          <p:cNvSpPr/>
          <p:nvPr/>
        </p:nvSpPr>
        <p:spPr>
          <a:xfrm>
            <a:off x="467009" y="1635646"/>
            <a:ext cx="8569487" cy="1792788"/>
          </a:xfrm>
          <a:prstGeom prst="rect">
            <a:avLst/>
          </a:prstGeom>
        </p:spPr>
        <p:txBody>
          <a:bodyPr wrap="square" lIns="68571" tIns="34285" rIns="68571" bIns="34285">
            <a:spAutoFit/>
          </a:bodyPr>
          <a:lstStyle/>
          <a:p>
            <a:pPr algn="just"/>
            <a:r>
              <a:rPr lang="tr-TR" sz="1600" b="1" dirty="0"/>
              <a:t>Algoritma</a:t>
            </a:r>
            <a:r>
              <a:rPr lang="tr-TR" sz="1600" dirty="0"/>
              <a:t>, bir görevin nasıl yerine getirildiğini belirleyen adımlar kümesidir.</a:t>
            </a:r>
          </a:p>
          <a:p>
            <a:pPr algn="just"/>
            <a:endParaRPr lang="tr-TR" sz="1600" dirty="0"/>
          </a:p>
          <a:p>
            <a:pPr algn="just"/>
            <a:r>
              <a:rPr lang="tr-TR" sz="1600" dirty="0"/>
              <a:t>Bilgisayar gibi bir makine herhangi bir görevi yerine getirmeden önce, bu görevi yerine getirmek için bir algoritma çıkarılmalı ve makineyle uyumlu bir formda sunulmalıdır. Algoritmanın bu şekildeki sunumuna ise </a:t>
            </a:r>
            <a:r>
              <a:rPr lang="tr-TR" sz="1600" b="1" dirty="0"/>
              <a:t>program </a:t>
            </a:r>
            <a:r>
              <a:rPr lang="tr-TR" sz="1600" dirty="0"/>
              <a:t>denir.</a:t>
            </a:r>
          </a:p>
          <a:p>
            <a:pPr algn="just"/>
            <a:endParaRPr lang="tr-TR" sz="1600" dirty="0"/>
          </a:p>
          <a:p>
            <a:pPr algn="just"/>
            <a:r>
              <a:rPr lang="tr-TR" sz="1600" dirty="0"/>
              <a:t>Programlar ve onları meydana getiren algoritmalara </a:t>
            </a:r>
            <a:r>
              <a:rPr lang="tr-TR" sz="1600" b="1" dirty="0"/>
              <a:t>yazılım</a:t>
            </a:r>
            <a:r>
              <a:rPr lang="tr-TR" sz="1600" dirty="0"/>
              <a:t>, bilgisayarın kendisine ise </a:t>
            </a:r>
            <a:r>
              <a:rPr lang="tr-TR" sz="1600" b="1" dirty="0"/>
              <a:t>donanım </a:t>
            </a:r>
            <a:r>
              <a:rPr lang="tr-TR" sz="1600" dirty="0"/>
              <a:t>denir.</a:t>
            </a:r>
          </a:p>
        </p:txBody>
      </p:sp>
    </p:spTree>
    <p:extLst>
      <p:ext uri="{BB962C8B-B14F-4D97-AF65-F5344CB8AC3E}">
        <p14:creationId xmlns:p14="http://schemas.microsoft.com/office/powerpoint/2010/main" val="16847103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1000"/>
                                        <p:tgtEl>
                                          <p:spTgt spid="4">
                                            <p:txEl>
                                              <p:pRg st="0" end="0"/>
                                            </p:txEl>
                                          </p:spTgt>
                                        </p:tgtEl>
                                      </p:cBhvr>
                                    </p:animEffect>
                                    <p:anim calcmode="lin" valueType="num">
                                      <p:cBhvr>
                                        <p:cTn id="8"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
                                            <p:txEl>
                                              <p:pRg st="2" end="2"/>
                                            </p:txEl>
                                          </p:spTgt>
                                        </p:tgtEl>
                                        <p:attrNameLst>
                                          <p:attrName>style.visibility</p:attrName>
                                        </p:attrNameLst>
                                      </p:cBhvr>
                                      <p:to>
                                        <p:strVal val="visible"/>
                                      </p:to>
                                    </p:set>
                                    <p:animEffect transition="in" filter="fade">
                                      <p:cBhvr>
                                        <p:cTn id="14" dur="1000"/>
                                        <p:tgtEl>
                                          <p:spTgt spid="4">
                                            <p:txEl>
                                              <p:pRg st="2" end="2"/>
                                            </p:txEl>
                                          </p:spTgt>
                                        </p:tgtEl>
                                      </p:cBhvr>
                                    </p:animEffect>
                                    <p:anim calcmode="lin" valueType="num">
                                      <p:cBhvr>
                                        <p:cTn id="15"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4">
                                            <p:txEl>
                                              <p:pRg st="4" end="4"/>
                                            </p:txEl>
                                          </p:spTgt>
                                        </p:tgtEl>
                                        <p:attrNameLst>
                                          <p:attrName>style.visibility</p:attrName>
                                        </p:attrNameLst>
                                      </p:cBhvr>
                                      <p:to>
                                        <p:strVal val="visible"/>
                                      </p:to>
                                    </p:set>
                                    <p:animEffect transition="in" filter="fade">
                                      <p:cBhvr>
                                        <p:cTn id="21" dur="1000"/>
                                        <p:tgtEl>
                                          <p:spTgt spid="4">
                                            <p:txEl>
                                              <p:pRg st="4" end="4"/>
                                            </p:txEl>
                                          </p:spTgt>
                                        </p:tgtEl>
                                      </p:cBhvr>
                                    </p:animEffect>
                                    <p:anim calcmode="lin" valueType="num">
                                      <p:cBhvr>
                                        <p:cTn id="22" dur="1000" fill="hold"/>
                                        <p:tgtEl>
                                          <p:spTgt spid="4">
                                            <p:txEl>
                                              <p:pRg st="4" end="4"/>
                                            </p:txEl>
                                          </p:spTgt>
                                        </p:tgtEl>
                                        <p:attrNameLst>
                                          <p:attrName>ppt_x</p:attrName>
                                        </p:attrNameLst>
                                      </p:cBhvr>
                                      <p:tavLst>
                                        <p:tav tm="0">
                                          <p:val>
                                            <p:strVal val="#ppt_x"/>
                                          </p:val>
                                        </p:tav>
                                        <p:tav tm="100000">
                                          <p:val>
                                            <p:strVal val="#ppt_x"/>
                                          </p:val>
                                        </p:tav>
                                      </p:tavLst>
                                    </p:anim>
                                    <p:anim calcmode="lin" valueType="num">
                                      <p:cBhvr>
                                        <p:cTn id="23" dur="1000" fill="hold"/>
                                        <p:tgtEl>
                                          <p:spTgt spid="4">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Resim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223192" y="196036"/>
            <a:ext cx="6535577" cy="4664377"/>
          </a:xfrm>
          <a:prstGeom prst="rect">
            <a:avLst/>
          </a:prstGeom>
        </p:spPr>
      </p:pic>
    </p:spTree>
    <p:extLst>
      <p:ext uri="{BB962C8B-B14F-4D97-AF65-F5344CB8AC3E}">
        <p14:creationId xmlns:p14="http://schemas.microsoft.com/office/powerpoint/2010/main" val="37600618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05979"/>
            <a:ext cx="8572048" cy="857250"/>
          </a:xfrm>
        </p:spPr>
        <p:txBody>
          <a:bodyPr>
            <a:normAutofit/>
          </a:bodyPr>
          <a:lstStyle/>
          <a:p>
            <a:r>
              <a:rPr lang="tr-TR" sz="3200" b="1" dirty="0">
                <a:solidFill>
                  <a:srgbClr val="CC9900"/>
                </a:solidFill>
                <a:effectLst>
                  <a:outerShdw blurRad="38100" dist="38100" dir="2700000" algn="tl">
                    <a:srgbClr val="000000">
                      <a:alpha val="43137"/>
                    </a:srgbClr>
                  </a:outerShdw>
                </a:effectLst>
              </a:rPr>
              <a:t>HESAPLAMANIN TARİHÇESİ</a:t>
            </a:r>
            <a:endParaRPr lang="tr-TR" sz="3200" dirty="0">
              <a:solidFill>
                <a:srgbClr val="CC9900"/>
              </a:solidFill>
              <a:effectLst>
                <a:outerShdw blurRad="38100" dist="38100" dir="2700000" algn="tl">
                  <a:srgbClr val="000000">
                    <a:alpha val="43137"/>
                  </a:srgbClr>
                </a:outerShdw>
              </a:effectLst>
            </a:endParaRPr>
          </a:p>
        </p:txBody>
      </p:sp>
      <p:sp>
        <p:nvSpPr>
          <p:cNvPr id="4" name="Dikdörtgen 3"/>
          <p:cNvSpPr/>
          <p:nvPr/>
        </p:nvSpPr>
        <p:spPr>
          <a:xfrm>
            <a:off x="467009" y="951946"/>
            <a:ext cx="8562239" cy="807903"/>
          </a:xfrm>
          <a:prstGeom prst="rect">
            <a:avLst/>
          </a:prstGeom>
        </p:spPr>
        <p:txBody>
          <a:bodyPr wrap="square" lIns="68571" tIns="34285" rIns="68571" bIns="34285">
            <a:spAutoFit/>
          </a:bodyPr>
          <a:lstStyle/>
          <a:p>
            <a:pPr algn="just"/>
            <a:r>
              <a:rPr lang="tr-TR" sz="1600" dirty="0"/>
              <a:t>Bugünkü bilgisayarların çok geniş bir tarihçesi vardır. Bilgisayarların atası aslında abaküslerdir. Abaküslerin kökleri tarihçilerin söylediklerine göre antik Çin uygarlığına dayanır ve eski Yunan ve Roma medeniyetlerinde de kullanılmışlardır. Abaküs çok basit bir makinedir.</a:t>
            </a:r>
          </a:p>
        </p:txBody>
      </p:sp>
      <p:pic>
        <p:nvPicPr>
          <p:cNvPr id="5" name="Resim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01283" y="1812881"/>
            <a:ext cx="5150908" cy="2978514"/>
          </a:xfrm>
          <a:prstGeom prst="rect">
            <a:avLst/>
          </a:prstGeom>
        </p:spPr>
      </p:pic>
    </p:spTree>
    <p:extLst>
      <p:ext uri="{BB962C8B-B14F-4D97-AF65-F5344CB8AC3E}">
        <p14:creationId xmlns:p14="http://schemas.microsoft.com/office/powerpoint/2010/main" val="1221584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1000"/>
                                        <p:tgtEl>
                                          <p:spTgt spid="4">
                                            <p:txEl>
                                              <p:pRg st="0" end="0"/>
                                            </p:txEl>
                                          </p:spTgt>
                                        </p:tgtEl>
                                      </p:cBhvr>
                                    </p:animEffect>
                                    <p:anim calcmode="lin" valueType="num">
                                      <p:cBhvr>
                                        <p:cTn id="8"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wipe(down)">
                                      <p:cBhvr>
                                        <p:cTn id="1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ikdörtgen 3"/>
          <p:cNvSpPr/>
          <p:nvPr/>
        </p:nvSpPr>
        <p:spPr>
          <a:xfrm>
            <a:off x="467009" y="466004"/>
            <a:ext cx="8263994" cy="561682"/>
          </a:xfrm>
          <a:prstGeom prst="rect">
            <a:avLst/>
          </a:prstGeom>
        </p:spPr>
        <p:txBody>
          <a:bodyPr wrap="square" lIns="68571" tIns="34285" rIns="68571" bIns="34285">
            <a:spAutoFit/>
          </a:bodyPr>
          <a:lstStyle/>
          <a:p>
            <a:pPr algn="just"/>
            <a:r>
              <a:rPr lang="tr-TR" sz="1600" dirty="0"/>
              <a:t>Yirminci yüzyıl sona ererken, </a:t>
            </a:r>
            <a:r>
              <a:rPr lang="tr-TR" sz="1600" b="1" dirty="0"/>
              <a:t>İnternet </a:t>
            </a:r>
            <a:r>
              <a:rPr lang="tr-TR" sz="1600" dirty="0"/>
              <a:t>olarak isimlendirilen dünya genelinde bir sistem içindeki tekil bilgisayarlara bağlanabilme bir iletişim devrimiydi.</a:t>
            </a:r>
          </a:p>
        </p:txBody>
      </p:sp>
      <p:pic>
        <p:nvPicPr>
          <p:cNvPr id="5" name="Resim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07139" y="1167919"/>
            <a:ext cx="6535577" cy="3615124"/>
          </a:xfrm>
          <a:prstGeom prst="rect">
            <a:avLst/>
          </a:prstGeom>
        </p:spPr>
      </p:pic>
    </p:spTree>
    <p:extLst>
      <p:ext uri="{BB962C8B-B14F-4D97-AF65-F5344CB8AC3E}">
        <p14:creationId xmlns:p14="http://schemas.microsoft.com/office/powerpoint/2010/main" val="32129670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wipe(down)">
                                      <p:cBhvr>
                                        <p:cTn id="1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67008" y="123478"/>
            <a:ext cx="8569487" cy="683600"/>
          </a:xfrm>
        </p:spPr>
        <p:txBody>
          <a:bodyPr>
            <a:normAutofit/>
          </a:bodyPr>
          <a:lstStyle/>
          <a:p>
            <a:r>
              <a:rPr lang="tr-TR" sz="3200" b="1" dirty="0">
                <a:solidFill>
                  <a:srgbClr val="CC9900"/>
                </a:solidFill>
                <a:effectLst>
                  <a:outerShdw blurRad="38100" dist="38100" dir="2700000" algn="tl">
                    <a:srgbClr val="000000">
                      <a:alpha val="43137"/>
                    </a:srgbClr>
                  </a:outerShdw>
                </a:effectLst>
              </a:rPr>
              <a:t>ÇALIŞMAMIZIN HATLARI</a:t>
            </a:r>
            <a:endParaRPr lang="tr-TR" sz="3200" dirty="0">
              <a:solidFill>
                <a:srgbClr val="CC9900"/>
              </a:solidFill>
              <a:effectLst>
                <a:outerShdw blurRad="38100" dist="38100" dir="2700000" algn="tl">
                  <a:srgbClr val="000000">
                    <a:alpha val="43137"/>
                  </a:srgbClr>
                </a:outerShdw>
              </a:effectLst>
            </a:endParaRPr>
          </a:p>
        </p:txBody>
      </p:sp>
      <p:sp>
        <p:nvSpPr>
          <p:cNvPr id="4" name="Dikdörtgen 3"/>
          <p:cNvSpPr/>
          <p:nvPr/>
        </p:nvSpPr>
        <p:spPr>
          <a:xfrm>
            <a:off x="467009" y="1707654"/>
            <a:ext cx="8569487" cy="1546567"/>
          </a:xfrm>
          <a:prstGeom prst="rect">
            <a:avLst/>
          </a:prstGeom>
        </p:spPr>
        <p:txBody>
          <a:bodyPr wrap="square" lIns="68571" tIns="34285" rIns="68571" bIns="34285">
            <a:spAutoFit/>
          </a:bodyPr>
          <a:lstStyle/>
          <a:p>
            <a:pPr algn="just"/>
            <a:r>
              <a:rPr lang="tr-TR" sz="1600" dirty="0"/>
              <a:t>Bu kitap, bilgisayar bilimleri çalışmasında aşağıdan yukarıya yaklaşımını izlemektedir, bilgisayar donanımı gibi konularla başlar, algoritma karmaşıklığı ve </a:t>
            </a:r>
            <a:r>
              <a:rPr lang="tr-TR" sz="1600" dirty="0" err="1"/>
              <a:t>hesaplanabilirlik</a:t>
            </a:r>
            <a:r>
              <a:rPr lang="tr-TR" sz="1600" dirty="0"/>
              <a:t> gibi daha soyut konulara doğru yol gösterir. </a:t>
            </a:r>
          </a:p>
          <a:p>
            <a:pPr algn="just"/>
            <a:endParaRPr lang="tr-TR" sz="1600" dirty="0"/>
          </a:p>
          <a:p>
            <a:pPr algn="just"/>
            <a:r>
              <a:rPr lang="tr-TR" sz="1600" dirty="0"/>
              <a:t>Sonuçta, konu hakkındaki anlayışımız genişledikçe, çalışmamız büyük ve daha büyük soyut makineler inşa etme motifini takip eder.</a:t>
            </a:r>
          </a:p>
        </p:txBody>
      </p:sp>
    </p:spTree>
    <p:extLst>
      <p:ext uri="{BB962C8B-B14F-4D97-AF65-F5344CB8AC3E}">
        <p14:creationId xmlns:p14="http://schemas.microsoft.com/office/powerpoint/2010/main" val="26317090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1000"/>
                                        <p:tgtEl>
                                          <p:spTgt spid="4">
                                            <p:txEl>
                                              <p:pRg st="0" end="0"/>
                                            </p:txEl>
                                          </p:spTgt>
                                        </p:tgtEl>
                                      </p:cBhvr>
                                    </p:animEffect>
                                    <p:anim calcmode="lin" valueType="num">
                                      <p:cBhvr>
                                        <p:cTn id="8"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
                                            <p:txEl>
                                              <p:pRg st="2" end="2"/>
                                            </p:txEl>
                                          </p:spTgt>
                                        </p:tgtEl>
                                        <p:attrNameLst>
                                          <p:attrName>style.visibility</p:attrName>
                                        </p:attrNameLst>
                                      </p:cBhvr>
                                      <p:to>
                                        <p:strVal val="visible"/>
                                      </p:to>
                                    </p:set>
                                    <p:animEffect transition="in" filter="fade">
                                      <p:cBhvr>
                                        <p:cTn id="14" dur="1000"/>
                                        <p:tgtEl>
                                          <p:spTgt spid="4">
                                            <p:txEl>
                                              <p:pRg st="2" end="2"/>
                                            </p:txEl>
                                          </p:spTgt>
                                        </p:tgtEl>
                                      </p:cBhvr>
                                    </p:animEffect>
                                    <p:anim calcmode="lin" valueType="num">
                                      <p:cBhvr>
                                        <p:cTn id="15"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191</TotalTime>
  <Words>270</Words>
  <Application>Microsoft Office PowerPoint</Application>
  <PresentationFormat>Ekran Gösterisi (16:9)</PresentationFormat>
  <Paragraphs>34</Paragraphs>
  <Slides>12</Slides>
  <Notes>0</Notes>
  <HiddenSlides>0</HiddenSlides>
  <MMClips>0</MMClips>
  <ScaleCrop>false</ScaleCrop>
  <HeadingPairs>
    <vt:vector size="6" baseType="variant">
      <vt:variant>
        <vt:lpstr>Kullanılan Yazı Tipleri</vt:lpstr>
      </vt:variant>
      <vt:variant>
        <vt:i4>2</vt:i4>
      </vt:variant>
      <vt:variant>
        <vt:lpstr>Tema</vt:lpstr>
      </vt:variant>
      <vt:variant>
        <vt:i4>1</vt:i4>
      </vt:variant>
      <vt:variant>
        <vt:lpstr>Slayt Başlıkları</vt:lpstr>
      </vt:variant>
      <vt:variant>
        <vt:i4>12</vt:i4>
      </vt:variant>
    </vt:vector>
  </HeadingPairs>
  <TitlesOfParts>
    <vt:vector size="15" baseType="lpstr">
      <vt:lpstr>Arial</vt:lpstr>
      <vt:lpstr>Calibri</vt:lpstr>
      <vt:lpstr>Ofis Teması</vt:lpstr>
      <vt:lpstr>PowerPoint Sunusu</vt:lpstr>
      <vt:lpstr>PowerPoint Sunusu</vt:lpstr>
      <vt:lpstr>PowerPoint Sunusu</vt:lpstr>
      <vt:lpstr>PowerPoint Sunusu</vt:lpstr>
      <vt:lpstr>ALGORİTMALARIN ROLÜ</vt:lpstr>
      <vt:lpstr>PowerPoint Sunusu</vt:lpstr>
      <vt:lpstr>HESAPLAMANIN TARİHÇESİ</vt:lpstr>
      <vt:lpstr>PowerPoint Sunusu</vt:lpstr>
      <vt:lpstr>ÇALIŞMAMIZIN HATLARI</vt:lpstr>
      <vt:lpstr>BİLGİSAYAR BİLİMLERİNİ KAPSAYAN TEMALAR</vt:lpstr>
      <vt:lpstr>PowerPoint Sunusu</vt:lpstr>
      <vt:lpstr>PowerPoint Sunusu</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dc:creator>onur</dc:creator>
  <cp:lastModifiedBy>ronaldinho424</cp:lastModifiedBy>
  <cp:revision>23</cp:revision>
  <dcterms:created xsi:type="dcterms:W3CDTF">2018-01-29T21:20:03Z</dcterms:created>
  <dcterms:modified xsi:type="dcterms:W3CDTF">2018-02-05T14:24:08Z</dcterms:modified>
</cp:coreProperties>
</file>