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79" r:id="rId9"/>
    <p:sldId id="263" r:id="rId10"/>
    <p:sldId id="281" r:id="rId11"/>
    <p:sldId id="264" r:id="rId12"/>
    <p:sldId id="280" r:id="rId13"/>
    <p:sldId id="265" r:id="rId14"/>
    <p:sldId id="282" r:id="rId15"/>
    <p:sldId id="266" r:id="rId16"/>
    <p:sldId id="283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982045-0E3B-470B-85B4-05DDC0C9E267}" type="doc">
      <dgm:prSet loTypeId="urn:microsoft.com/office/officeart/2005/8/layout/pyramid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2C951C0C-380A-413B-AC5E-140FD9C37779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İÇİNDEKİLER</a:t>
          </a:r>
          <a:endParaRPr lang="tr-TR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B7818D-5C1E-4E4A-AE17-F7F25C010197}" type="parTrans" cxnId="{21EBB222-A55D-41FB-90C6-B03381359279}">
      <dgm:prSet/>
      <dgm:spPr/>
      <dgm:t>
        <a:bodyPr/>
        <a:lstStyle/>
        <a:p>
          <a:endParaRPr lang="tr-TR"/>
        </a:p>
      </dgm:t>
    </dgm:pt>
    <dgm:pt modelId="{B102638A-4642-40D1-93FB-6B11C268764F}" type="sibTrans" cxnId="{21EBB222-A55D-41FB-90C6-B03381359279}">
      <dgm:prSet/>
      <dgm:spPr/>
      <dgm:t>
        <a:bodyPr/>
        <a:lstStyle/>
        <a:p>
          <a:endParaRPr lang="tr-TR"/>
        </a:p>
      </dgm:t>
    </dgm:pt>
    <dgm:pt modelId="{855EB9AA-85F8-46E0-BBDB-DAA9E78640A3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VERİ DEPOLAMA</a:t>
          </a:r>
          <a:endParaRPr lang="tr-TR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9759BA-24C6-421A-A256-0AE932F84E82}" type="parTrans" cxnId="{F3E35382-6375-45DB-BF6A-B022255BE00B}">
      <dgm:prSet/>
      <dgm:spPr/>
      <dgm:t>
        <a:bodyPr/>
        <a:lstStyle/>
        <a:p>
          <a:endParaRPr lang="tr-TR"/>
        </a:p>
      </dgm:t>
    </dgm:pt>
    <dgm:pt modelId="{B75F87DC-6646-4E27-A11D-A13B1B7B9725}" type="sibTrans" cxnId="{F3E35382-6375-45DB-BF6A-B022255BE00B}">
      <dgm:prSet/>
      <dgm:spPr/>
      <dgm:t>
        <a:bodyPr/>
        <a:lstStyle/>
        <a:p>
          <a:endParaRPr lang="tr-TR"/>
        </a:p>
      </dgm:t>
    </dgm:pt>
    <dgm:pt modelId="{E52610D4-567E-40F0-8135-82815B725D92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dirty="0" smtClean="0"/>
            <a:t>BİTLER VE DEPOLANMALARI</a:t>
          </a:r>
          <a:endParaRPr lang="tr-TR" sz="1400" dirty="0"/>
        </a:p>
      </dgm:t>
    </dgm:pt>
    <dgm:pt modelId="{500B68F1-33E5-4C1E-BCF6-39C7619A0838}" type="parTrans" cxnId="{29190C04-794B-4D31-B517-254AB9F8977D}">
      <dgm:prSet/>
      <dgm:spPr/>
      <dgm:t>
        <a:bodyPr/>
        <a:lstStyle/>
        <a:p>
          <a:endParaRPr lang="tr-TR"/>
        </a:p>
      </dgm:t>
    </dgm:pt>
    <dgm:pt modelId="{0ECAFF65-4764-45A8-A939-4E08E9AB43D1}" type="sibTrans" cxnId="{29190C04-794B-4D31-B517-254AB9F8977D}">
      <dgm:prSet/>
      <dgm:spPr/>
      <dgm:t>
        <a:bodyPr/>
        <a:lstStyle/>
        <a:p>
          <a:endParaRPr lang="tr-TR"/>
        </a:p>
      </dgm:t>
    </dgm:pt>
    <dgm:pt modelId="{D54789D8-4BAC-44C2-9BFA-E4F2D262EC18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dirty="0" smtClean="0"/>
            <a:t>ANA BELLEK</a:t>
          </a:r>
        </a:p>
      </dgm:t>
    </dgm:pt>
    <dgm:pt modelId="{8FF37154-3F0D-48A7-820B-BB93E5823989}" type="parTrans" cxnId="{7EAC3559-EEB5-4932-AF7F-EC1FD5561C76}">
      <dgm:prSet/>
      <dgm:spPr/>
      <dgm:t>
        <a:bodyPr/>
        <a:lstStyle/>
        <a:p>
          <a:endParaRPr lang="tr-TR"/>
        </a:p>
      </dgm:t>
    </dgm:pt>
    <dgm:pt modelId="{1B438419-255C-4697-9F98-36459A985B71}" type="sibTrans" cxnId="{7EAC3559-EEB5-4932-AF7F-EC1FD5561C76}">
      <dgm:prSet/>
      <dgm:spPr/>
      <dgm:t>
        <a:bodyPr/>
        <a:lstStyle/>
        <a:p>
          <a:endParaRPr lang="tr-TR"/>
        </a:p>
      </dgm:t>
    </dgm:pt>
    <dgm:pt modelId="{D7DCE917-AA5C-4A7B-9D02-CB75BB1DE11E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dirty="0" smtClean="0"/>
            <a:t>YIĞIN DEPOLAMA</a:t>
          </a:r>
        </a:p>
      </dgm:t>
    </dgm:pt>
    <dgm:pt modelId="{E92A7964-3330-4FF6-91E6-C11B21C44091}" type="parTrans" cxnId="{179C3C65-772A-495D-85B8-4F345998DFF7}">
      <dgm:prSet/>
      <dgm:spPr/>
      <dgm:t>
        <a:bodyPr/>
        <a:lstStyle/>
        <a:p>
          <a:endParaRPr lang="tr-TR"/>
        </a:p>
      </dgm:t>
    </dgm:pt>
    <dgm:pt modelId="{6502E81E-B935-4D42-87D6-1E1B1CC270BD}" type="sibTrans" cxnId="{179C3C65-772A-495D-85B8-4F345998DFF7}">
      <dgm:prSet/>
      <dgm:spPr/>
      <dgm:t>
        <a:bodyPr/>
        <a:lstStyle/>
        <a:p>
          <a:endParaRPr lang="tr-TR"/>
        </a:p>
      </dgm:t>
    </dgm:pt>
    <dgm:pt modelId="{F27FBE05-53F3-451B-BD2D-A8C1A004DD33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dirty="0" smtClean="0"/>
            <a:t>BİT DESENLERİ OLARAK BİLGİ GÖSTERİMİ</a:t>
          </a:r>
        </a:p>
      </dgm:t>
    </dgm:pt>
    <dgm:pt modelId="{70BFF255-A113-4B3C-9FF0-1DF51BFEBB78}" type="parTrans" cxnId="{BF42C713-257A-4A02-991C-B57B030F570F}">
      <dgm:prSet/>
      <dgm:spPr/>
      <dgm:t>
        <a:bodyPr/>
        <a:lstStyle/>
        <a:p>
          <a:endParaRPr lang="tr-TR"/>
        </a:p>
      </dgm:t>
    </dgm:pt>
    <dgm:pt modelId="{3469D793-AAD0-4901-899D-E5E9B9C31DFA}" type="sibTrans" cxnId="{BF42C713-257A-4A02-991C-B57B030F570F}">
      <dgm:prSet/>
      <dgm:spPr/>
      <dgm:t>
        <a:bodyPr/>
        <a:lstStyle/>
        <a:p>
          <a:endParaRPr lang="tr-TR"/>
        </a:p>
      </dgm:t>
    </dgm:pt>
    <dgm:pt modelId="{805EEF89-D99D-4401-AEE4-7DBD818EF673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dirty="0" smtClean="0"/>
            <a:t>VERİ VE PROGRAMLAMA</a:t>
          </a:r>
        </a:p>
      </dgm:t>
    </dgm:pt>
    <dgm:pt modelId="{171AA0CB-607A-4F38-BCD3-A016B9F57A14}" type="sibTrans" cxnId="{A70CFED1-7B6A-4B8B-9F1A-D73FE694B32F}">
      <dgm:prSet/>
      <dgm:spPr/>
      <dgm:t>
        <a:bodyPr/>
        <a:lstStyle/>
        <a:p>
          <a:endParaRPr lang="tr-TR"/>
        </a:p>
      </dgm:t>
    </dgm:pt>
    <dgm:pt modelId="{6BB2B5B6-8DF5-48FF-AA5D-900390BE1287}" type="parTrans" cxnId="{A70CFED1-7B6A-4B8B-9F1A-D73FE694B32F}">
      <dgm:prSet/>
      <dgm:spPr/>
      <dgm:t>
        <a:bodyPr/>
        <a:lstStyle/>
        <a:p>
          <a:endParaRPr lang="tr-TR"/>
        </a:p>
      </dgm:t>
    </dgm:pt>
    <dgm:pt modelId="{C5CEE469-C162-44A8-9DBB-D753483D4D6A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dirty="0" smtClean="0"/>
            <a:t>KESİRLERİ DEPOLAMA</a:t>
          </a:r>
          <a:endParaRPr lang="tr-TR" sz="1400" dirty="0"/>
        </a:p>
      </dgm:t>
    </dgm:pt>
    <dgm:pt modelId="{F7980433-B35B-4929-A1A6-9A9848E086B1}" type="parTrans" cxnId="{B4A649A6-DA92-4F5F-995C-CE6A90BC2689}">
      <dgm:prSet/>
      <dgm:spPr/>
      <dgm:t>
        <a:bodyPr/>
        <a:lstStyle/>
        <a:p>
          <a:endParaRPr lang="tr-TR"/>
        </a:p>
      </dgm:t>
    </dgm:pt>
    <dgm:pt modelId="{0AD0D94A-3D6C-4E4A-95F5-D94C013C16D4}" type="sibTrans" cxnId="{B4A649A6-DA92-4F5F-995C-CE6A90BC2689}">
      <dgm:prSet/>
      <dgm:spPr/>
      <dgm:t>
        <a:bodyPr/>
        <a:lstStyle/>
        <a:p>
          <a:endParaRPr lang="tr-TR"/>
        </a:p>
      </dgm:t>
    </dgm:pt>
    <dgm:pt modelId="{487DCE4D-1FDD-4420-BB55-A4DD150E7295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dirty="0" smtClean="0"/>
            <a:t>TAM SAYILARI DEPOLAMA</a:t>
          </a:r>
          <a:endParaRPr lang="tr-TR" sz="1400" dirty="0"/>
        </a:p>
      </dgm:t>
    </dgm:pt>
    <dgm:pt modelId="{B18A2AF5-DF24-426F-9EEE-A95DB7E6CA36}" type="parTrans" cxnId="{78CE2AC0-6817-4C73-9ECC-63AB2214B5C4}">
      <dgm:prSet/>
      <dgm:spPr/>
      <dgm:t>
        <a:bodyPr/>
        <a:lstStyle/>
        <a:p>
          <a:endParaRPr lang="tr-TR"/>
        </a:p>
      </dgm:t>
    </dgm:pt>
    <dgm:pt modelId="{E44EADA4-B412-4E49-9459-C479601F07BD}" type="sibTrans" cxnId="{78CE2AC0-6817-4C73-9ECC-63AB2214B5C4}">
      <dgm:prSet/>
      <dgm:spPr/>
      <dgm:t>
        <a:bodyPr/>
        <a:lstStyle/>
        <a:p>
          <a:endParaRPr lang="tr-TR"/>
        </a:p>
      </dgm:t>
    </dgm:pt>
    <dgm:pt modelId="{48427634-057A-464E-A411-DB7ACEE6BDCC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dirty="0" smtClean="0"/>
            <a:t>VERİ SIKIŞTIRMA</a:t>
          </a:r>
        </a:p>
      </dgm:t>
    </dgm:pt>
    <dgm:pt modelId="{20623E1D-94DB-4372-9C4A-272774269F08}" type="parTrans" cxnId="{D75744B5-4DAF-41A1-8722-82B6C5D4FA29}">
      <dgm:prSet/>
      <dgm:spPr/>
      <dgm:t>
        <a:bodyPr/>
        <a:lstStyle/>
        <a:p>
          <a:endParaRPr lang="tr-TR"/>
        </a:p>
      </dgm:t>
    </dgm:pt>
    <dgm:pt modelId="{265BF565-6343-4D58-BAC1-9ED24DE1610C}" type="sibTrans" cxnId="{D75744B5-4DAF-41A1-8722-82B6C5D4FA29}">
      <dgm:prSet/>
      <dgm:spPr/>
      <dgm:t>
        <a:bodyPr/>
        <a:lstStyle/>
        <a:p>
          <a:endParaRPr lang="tr-TR"/>
        </a:p>
      </dgm:t>
    </dgm:pt>
    <dgm:pt modelId="{51AE46AE-E801-4F68-AD66-6B4D9D455474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dirty="0" smtClean="0"/>
            <a:t>İLETİŞİM HATALARI</a:t>
          </a:r>
          <a:endParaRPr lang="tr-TR" sz="1400" dirty="0"/>
        </a:p>
      </dgm:t>
    </dgm:pt>
    <dgm:pt modelId="{8FEB4A7C-730D-4520-BD23-97CEB3C24B05}" type="parTrans" cxnId="{D9A8AE91-0960-4EF2-B411-AD0C107957BF}">
      <dgm:prSet/>
      <dgm:spPr/>
      <dgm:t>
        <a:bodyPr/>
        <a:lstStyle/>
        <a:p>
          <a:endParaRPr lang="tr-TR"/>
        </a:p>
      </dgm:t>
    </dgm:pt>
    <dgm:pt modelId="{9DEB0D56-479A-42A9-9A68-EE3F05084654}" type="sibTrans" cxnId="{D9A8AE91-0960-4EF2-B411-AD0C107957BF}">
      <dgm:prSet/>
      <dgm:spPr/>
      <dgm:t>
        <a:bodyPr/>
        <a:lstStyle/>
        <a:p>
          <a:endParaRPr lang="tr-TR"/>
        </a:p>
      </dgm:t>
    </dgm:pt>
    <dgm:pt modelId="{7A91A008-17B1-49D8-953E-238AF4448626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dirty="0" smtClean="0"/>
            <a:t>İKİLİK SİSTEM</a:t>
          </a:r>
          <a:endParaRPr lang="tr-TR" sz="1600" dirty="0"/>
        </a:p>
      </dgm:t>
    </dgm:pt>
    <dgm:pt modelId="{E60028A7-9A16-4E13-B367-6AEDED8AC106}" type="sibTrans" cxnId="{129FE241-60B8-4888-A9F7-26390963A762}">
      <dgm:prSet/>
      <dgm:spPr/>
      <dgm:t>
        <a:bodyPr/>
        <a:lstStyle/>
        <a:p>
          <a:endParaRPr lang="tr-TR"/>
        </a:p>
      </dgm:t>
    </dgm:pt>
    <dgm:pt modelId="{5FEDF05D-FD18-4CDD-82F1-61D7A5043B75}" type="parTrans" cxnId="{129FE241-60B8-4888-A9F7-26390963A762}">
      <dgm:prSet/>
      <dgm:spPr/>
      <dgm:t>
        <a:bodyPr/>
        <a:lstStyle/>
        <a:p>
          <a:endParaRPr lang="tr-TR"/>
        </a:p>
      </dgm:t>
    </dgm:pt>
    <dgm:pt modelId="{0509ADE9-40BF-4C49-91EE-4B4FE5A1CAF6}" type="pres">
      <dgm:prSet presAssocID="{5F982045-0E3B-470B-85B4-05DDC0C9E267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tr-TR"/>
        </a:p>
      </dgm:t>
    </dgm:pt>
    <dgm:pt modelId="{67273E9C-8588-411A-8DF1-A26EF3D1D264}" type="pres">
      <dgm:prSet presAssocID="{5F982045-0E3B-470B-85B4-05DDC0C9E267}" presName="pyramid" presStyleLbl="node1" presStyleIdx="0" presStyleCnt="1" custLinFactNeighborX="-10500"/>
      <dgm:spPr/>
      <dgm:t>
        <a:bodyPr/>
        <a:lstStyle/>
        <a:p>
          <a:endParaRPr lang="tr-TR"/>
        </a:p>
      </dgm:t>
    </dgm:pt>
    <dgm:pt modelId="{3A69E0DE-8CC8-463F-9A61-13809A0CB39D}" type="pres">
      <dgm:prSet presAssocID="{5F982045-0E3B-470B-85B4-05DDC0C9E267}" presName="theList" presStyleCnt="0"/>
      <dgm:spPr/>
      <dgm:t>
        <a:bodyPr/>
        <a:lstStyle/>
        <a:p>
          <a:endParaRPr lang="tr-TR"/>
        </a:p>
      </dgm:t>
    </dgm:pt>
    <dgm:pt modelId="{467AA055-2F32-4B49-A121-F192D63D47F1}" type="pres">
      <dgm:prSet presAssocID="{2C951C0C-380A-413B-AC5E-140FD9C37779}" presName="aNode" presStyleLbl="fgAcc1" presStyleIdx="0" presStyleCnt="12" custScaleX="133753" custScaleY="991198" custLinFactY="-519565" custLinFactNeighborX="723" custLinFactNeighborY="-6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3534258-6950-4F58-AC54-AC3B617B9138}" type="pres">
      <dgm:prSet presAssocID="{2C951C0C-380A-413B-AC5E-140FD9C37779}" presName="aSpace" presStyleCnt="0"/>
      <dgm:spPr/>
      <dgm:t>
        <a:bodyPr/>
        <a:lstStyle/>
        <a:p>
          <a:endParaRPr lang="tr-TR"/>
        </a:p>
      </dgm:t>
    </dgm:pt>
    <dgm:pt modelId="{ACE5D484-629A-438E-A489-5C86A968ACEA}" type="pres">
      <dgm:prSet presAssocID="{855EB9AA-85F8-46E0-BBDB-DAA9E78640A3}" presName="aNode" presStyleLbl="fgAcc1" presStyleIdx="1" presStyleCnt="12" custScaleX="133753" custScaleY="991198" custLinFactY="-393604" custLinFactNeighborX="723" custLinFactNeighborY="-4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379818B-4A5A-4DD8-899D-4659C473A8DB}" type="pres">
      <dgm:prSet presAssocID="{855EB9AA-85F8-46E0-BBDB-DAA9E78640A3}" presName="aSpace" presStyleCnt="0"/>
      <dgm:spPr/>
      <dgm:t>
        <a:bodyPr/>
        <a:lstStyle/>
        <a:p>
          <a:endParaRPr lang="tr-TR"/>
        </a:p>
      </dgm:t>
    </dgm:pt>
    <dgm:pt modelId="{843188A1-18FC-4DBC-8EA2-40CCB7941006}" type="pres">
      <dgm:prSet presAssocID="{E52610D4-567E-40F0-8135-82815B725D92}" presName="aNode" presStyleLbl="fgAcc1" presStyleIdx="2" presStyleCnt="12" custScaleX="133753" custScaleY="991198" custLinFactY="-255139" custLinFactNeighborX="723" custLinFactNeighborY="-3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33E9341-8C87-47DF-A6BD-FAFECCF0D734}" type="pres">
      <dgm:prSet presAssocID="{E52610D4-567E-40F0-8135-82815B725D92}" presName="aSpace" presStyleCnt="0"/>
      <dgm:spPr/>
      <dgm:t>
        <a:bodyPr/>
        <a:lstStyle/>
        <a:p>
          <a:endParaRPr lang="tr-TR"/>
        </a:p>
      </dgm:t>
    </dgm:pt>
    <dgm:pt modelId="{CAB429B7-F675-4663-977A-DD2612BED07E}" type="pres">
      <dgm:prSet presAssocID="{D54789D8-4BAC-44C2-9BFA-E4F2D262EC18}" presName="aNode" presStyleLbl="fgAcc1" presStyleIdx="3" presStyleCnt="12" custScaleX="133753" custScaleY="991198" custLinFactY="-116677" custLinFactNeighborX="723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5AC958C-9A77-48C7-A2CC-71B7BCD8AB59}" type="pres">
      <dgm:prSet presAssocID="{D54789D8-4BAC-44C2-9BFA-E4F2D262EC18}" presName="aSpace" presStyleCnt="0"/>
      <dgm:spPr/>
      <dgm:t>
        <a:bodyPr/>
        <a:lstStyle/>
        <a:p>
          <a:endParaRPr lang="tr-TR"/>
        </a:p>
      </dgm:t>
    </dgm:pt>
    <dgm:pt modelId="{D62368AF-0BD8-45A1-9C1B-748AEC3BB4B5}" type="pres">
      <dgm:prSet presAssocID="{D7DCE917-AA5C-4A7B-9D02-CB75BB1DE11E}" presName="aNode" presStyleLbl="fgAcc1" presStyleIdx="4" presStyleCnt="12" custScaleX="133753" custScaleY="991198" custLinFactNeighborX="723" custLinFactNeighborY="7427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B926CE7-907A-45DB-AB51-2CDF9E1EB1AB}" type="pres">
      <dgm:prSet presAssocID="{D7DCE917-AA5C-4A7B-9D02-CB75BB1DE11E}" presName="aSpace" presStyleCnt="0"/>
      <dgm:spPr/>
      <dgm:t>
        <a:bodyPr/>
        <a:lstStyle/>
        <a:p>
          <a:endParaRPr lang="tr-TR"/>
        </a:p>
      </dgm:t>
    </dgm:pt>
    <dgm:pt modelId="{104D8CEC-A0EE-4F65-B2C6-9E9FF1349561}" type="pres">
      <dgm:prSet presAssocID="{F27FBE05-53F3-451B-BD2D-A8C1A004DD33}" presName="aNode" presStyleLbl="fgAcc1" presStyleIdx="5" presStyleCnt="12" custScaleX="133753" custScaleY="991198" custLinFactY="135249" custLinFactNeighborX="723" custLinFactNeighborY="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B282E4-34A5-46B2-8793-57562D1A6D25}" type="pres">
      <dgm:prSet presAssocID="{F27FBE05-53F3-451B-BD2D-A8C1A004DD33}" presName="aSpace" presStyleCnt="0"/>
      <dgm:spPr/>
      <dgm:t>
        <a:bodyPr/>
        <a:lstStyle/>
        <a:p>
          <a:endParaRPr lang="tr-TR"/>
        </a:p>
      </dgm:t>
    </dgm:pt>
    <dgm:pt modelId="{A960280E-6147-4563-B53C-599A4B2B5E3E}" type="pres">
      <dgm:prSet presAssocID="{7A91A008-17B1-49D8-953E-238AF4448626}" presName="aNode" presStyleLbl="fgAcc1" presStyleIdx="6" presStyleCnt="12" custScaleX="133753" custScaleY="991198" custLinFactY="273710" custLinFactNeighborX="723" custLinFactNeighborY="3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86BD202-D7CC-4B48-BC4A-363741A37F49}" type="pres">
      <dgm:prSet presAssocID="{7A91A008-17B1-49D8-953E-238AF4448626}" presName="aSpace" presStyleCnt="0"/>
      <dgm:spPr/>
      <dgm:t>
        <a:bodyPr/>
        <a:lstStyle/>
        <a:p>
          <a:endParaRPr lang="tr-TR"/>
        </a:p>
      </dgm:t>
    </dgm:pt>
    <dgm:pt modelId="{52A54105-C42B-4517-BE26-6E1F46EA80F2}" type="pres">
      <dgm:prSet presAssocID="{487DCE4D-1FDD-4420-BB55-A4DD150E7295}" presName="aNode" presStyleLbl="fgAcc1" presStyleIdx="7" presStyleCnt="12" custScaleX="133753" custScaleY="991198" custLinFactY="400000" custLinFactNeighborX="723" custLinFactNeighborY="49737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CEC9F9C-754B-4DCC-A076-F5D3FFD7DEE6}" type="pres">
      <dgm:prSet presAssocID="{487DCE4D-1FDD-4420-BB55-A4DD150E7295}" presName="aSpace" presStyleCnt="0"/>
      <dgm:spPr/>
      <dgm:t>
        <a:bodyPr/>
        <a:lstStyle/>
        <a:p>
          <a:endParaRPr lang="tr-TR"/>
        </a:p>
      </dgm:t>
    </dgm:pt>
    <dgm:pt modelId="{753001CB-9CA1-4ADA-A1FD-F0EEE869009E}" type="pres">
      <dgm:prSet presAssocID="{C5CEE469-C162-44A8-9DBB-D753483D4D6A}" presName="aNode" presStyleLbl="fgAcc1" presStyleIdx="8" presStyleCnt="12" custScaleX="133753" custScaleY="991198" custLinFactY="538136" custLinFactNeighborX="723" custLinFactNeighborY="6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0C6F859-3C3C-4D7E-8F3B-690B8CD7A85F}" type="pres">
      <dgm:prSet presAssocID="{C5CEE469-C162-44A8-9DBB-D753483D4D6A}" presName="aSpace" presStyleCnt="0"/>
      <dgm:spPr/>
      <dgm:t>
        <a:bodyPr/>
        <a:lstStyle/>
        <a:p>
          <a:endParaRPr lang="tr-TR"/>
        </a:p>
      </dgm:t>
    </dgm:pt>
    <dgm:pt modelId="{7D7B586E-4F10-4FE2-9ACD-FBC368C96D6B}" type="pres">
      <dgm:prSet presAssocID="{805EEF89-D99D-4401-AEE4-7DBD818EF673}" presName="aNode" presStyleLbl="fgAcc1" presStyleIdx="9" presStyleCnt="12" custScaleX="133753" custScaleY="991198" custLinFactY="676598" custLinFactNeighborX="723" custLinFactNeighborY="7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04816B1-6298-4DA4-9C94-2C8B85C41260}" type="pres">
      <dgm:prSet presAssocID="{805EEF89-D99D-4401-AEE4-7DBD818EF673}" presName="aSpace" presStyleCnt="0"/>
      <dgm:spPr/>
      <dgm:t>
        <a:bodyPr/>
        <a:lstStyle/>
        <a:p>
          <a:endParaRPr lang="tr-TR"/>
        </a:p>
      </dgm:t>
    </dgm:pt>
    <dgm:pt modelId="{4F4CB8BD-E592-4C5E-A766-427827497EDD}" type="pres">
      <dgm:prSet presAssocID="{48427634-057A-464E-A411-DB7ACEE6BDCC}" presName="aNode" presStyleLbl="fgAcc1" presStyleIdx="10" presStyleCnt="12" custScaleX="133753" custScaleY="991198" custLinFactY="802559" custLinFactNeighborX="723" custLinFactNeighborY="9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63E33EE-DEE8-4A6A-A00A-0A35428A4370}" type="pres">
      <dgm:prSet presAssocID="{48427634-057A-464E-A411-DB7ACEE6BDCC}" presName="aSpace" presStyleCnt="0"/>
      <dgm:spPr/>
      <dgm:t>
        <a:bodyPr/>
        <a:lstStyle/>
        <a:p>
          <a:endParaRPr lang="tr-TR"/>
        </a:p>
      </dgm:t>
    </dgm:pt>
    <dgm:pt modelId="{A513485E-7EBA-4897-8280-AA8D2A235D49}" type="pres">
      <dgm:prSet presAssocID="{51AE46AE-E801-4F68-AD66-6B4D9D455474}" presName="aNode" presStyleLbl="fgAcc1" presStyleIdx="11" presStyleCnt="12" custScaleX="133753" custScaleY="991198" custLinFactY="941024" custLinFactNeighborX="723" custLinFactNeighborY="10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294B8D2-122D-4BF9-B048-66598A56933E}" type="pres">
      <dgm:prSet presAssocID="{51AE46AE-E801-4F68-AD66-6B4D9D455474}" presName="aSpace" presStyleCnt="0"/>
      <dgm:spPr/>
      <dgm:t>
        <a:bodyPr/>
        <a:lstStyle/>
        <a:p>
          <a:endParaRPr lang="tr-TR"/>
        </a:p>
      </dgm:t>
    </dgm:pt>
  </dgm:ptLst>
  <dgm:cxnLst>
    <dgm:cxn modelId="{D75744B5-4DAF-41A1-8722-82B6C5D4FA29}" srcId="{5F982045-0E3B-470B-85B4-05DDC0C9E267}" destId="{48427634-057A-464E-A411-DB7ACEE6BDCC}" srcOrd="10" destOrd="0" parTransId="{20623E1D-94DB-4372-9C4A-272774269F08}" sibTransId="{265BF565-6343-4D58-BAC1-9ED24DE1610C}"/>
    <dgm:cxn modelId="{A8B8B48F-9907-4A81-9A29-5D757CA6096D}" type="presOf" srcId="{51AE46AE-E801-4F68-AD66-6B4D9D455474}" destId="{A513485E-7EBA-4897-8280-AA8D2A235D49}" srcOrd="0" destOrd="0" presId="urn:microsoft.com/office/officeart/2005/8/layout/pyramid2"/>
    <dgm:cxn modelId="{57BF50B2-EB75-42D3-8140-EE6B1DE11C60}" type="presOf" srcId="{C5CEE469-C162-44A8-9DBB-D753483D4D6A}" destId="{753001CB-9CA1-4ADA-A1FD-F0EEE869009E}" srcOrd="0" destOrd="0" presId="urn:microsoft.com/office/officeart/2005/8/layout/pyramid2"/>
    <dgm:cxn modelId="{179C3C65-772A-495D-85B8-4F345998DFF7}" srcId="{5F982045-0E3B-470B-85B4-05DDC0C9E267}" destId="{D7DCE917-AA5C-4A7B-9D02-CB75BB1DE11E}" srcOrd="4" destOrd="0" parTransId="{E92A7964-3330-4FF6-91E6-C11B21C44091}" sibTransId="{6502E81E-B935-4D42-87D6-1E1B1CC270BD}"/>
    <dgm:cxn modelId="{ECBB1B4F-85F2-4874-A759-299EADC0B5A3}" type="presOf" srcId="{E52610D4-567E-40F0-8135-82815B725D92}" destId="{843188A1-18FC-4DBC-8EA2-40CCB7941006}" srcOrd="0" destOrd="0" presId="urn:microsoft.com/office/officeart/2005/8/layout/pyramid2"/>
    <dgm:cxn modelId="{485A8663-4061-4573-BC45-8FC333C60279}" type="presOf" srcId="{2C951C0C-380A-413B-AC5E-140FD9C37779}" destId="{467AA055-2F32-4B49-A121-F192D63D47F1}" srcOrd="0" destOrd="0" presId="urn:microsoft.com/office/officeart/2005/8/layout/pyramid2"/>
    <dgm:cxn modelId="{21EBB222-A55D-41FB-90C6-B03381359279}" srcId="{5F982045-0E3B-470B-85B4-05DDC0C9E267}" destId="{2C951C0C-380A-413B-AC5E-140FD9C37779}" srcOrd="0" destOrd="0" parTransId="{67B7818D-5C1E-4E4A-AE17-F7F25C010197}" sibTransId="{B102638A-4642-40D1-93FB-6B11C268764F}"/>
    <dgm:cxn modelId="{F3E35382-6375-45DB-BF6A-B022255BE00B}" srcId="{5F982045-0E3B-470B-85B4-05DDC0C9E267}" destId="{855EB9AA-85F8-46E0-BBDB-DAA9E78640A3}" srcOrd="1" destOrd="0" parTransId="{A79759BA-24C6-421A-A256-0AE932F84E82}" sibTransId="{B75F87DC-6646-4E27-A11D-A13B1B7B9725}"/>
    <dgm:cxn modelId="{129FE241-60B8-4888-A9F7-26390963A762}" srcId="{5F982045-0E3B-470B-85B4-05DDC0C9E267}" destId="{7A91A008-17B1-49D8-953E-238AF4448626}" srcOrd="6" destOrd="0" parTransId="{5FEDF05D-FD18-4CDD-82F1-61D7A5043B75}" sibTransId="{E60028A7-9A16-4E13-B367-6AEDED8AC106}"/>
    <dgm:cxn modelId="{EF12E5B6-CEB5-4C30-A406-697B3A490770}" type="presOf" srcId="{855EB9AA-85F8-46E0-BBDB-DAA9E78640A3}" destId="{ACE5D484-629A-438E-A489-5C86A968ACEA}" srcOrd="0" destOrd="0" presId="urn:microsoft.com/office/officeart/2005/8/layout/pyramid2"/>
    <dgm:cxn modelId="{5E6C638C-E8D5-4F5A-ADC4-0E1DBD1E778A}" type="presOf" srcId="{5F982045-0E3B-470B-85B4-05DDC0C9E267}" destId="{0509ADE9-40BF-4C49-91EE-4B4FE5A1CAF6}" srcOrd="0" destOrd="0" presId="urn:microsoft.com/office/officeart/2005/8/layout/pyramid2"/>
    <dgm:cxn modelId="{934B6CC0-C221-4C9C-867A-42E380820CB1}" type="presOf" srcId="{48427634-057A-464E-A411-DB7ACEE6BDCC}" destId="{4F4CB8BD-E592-4C5E-A766-427827497EDD}" srcOrd="0" destOrd="0" presId="urn:microsoft.com/office/officeart/2005/8/layout/pyramid2"/>
    <dgm:cxn modelId="{E732DDC5-041D-467F-87A6-28109D3CAA11}" type="presOf" srcId="{D7DCE917-AA5C-4A7B-9D02-CB75BB1DE11E}" destId="{D62368AF-0BD8-45A1-9C1B-748AEC3BB4B5}" srcOrd="0" destOrd="0" presId="urn:microsoft.com/office/officeart/2005/8/layout/pyramid2"/>
    <dgm:cxn modelId="{7EAC3559-EEB5-4932-AF7F-EC1FD5561C76}" srcId="{5F982045-0E3B-470B-85B4-05DDC0C9E267}" destId="{D54789D8-4BAC-44C2-9BFA-E4F2D262EC18}" srcOrd="3" destOrd="0" parTransId="{8FF37154-3F0D-48A7-820B-BB93E5823989}" sibTransId="{1B438419-255C-4697-9F98-36459A985B71}"/>
    <dgm:cxn modelId="{5CD26E8A-64F2-4CFC-8D70-F12A4271995F}" type="presOf" srcId="{487DCE4D-1FDD-4420-BB55-A4DD150E7295}" destId="{52A54105-C42B-4517-BE26-6E1F46EA80F2}" srcOrd="0" destOrd="0" presId="urn:microsoft.com/office/officeart/2005/8/layout/pyramid2"/>
    <dgm:cxn modelId="{B4A649A6-DA92-4F5F-995C-CE6A90BC2689}" srcId="{5F982045-0E3B-470B-85B4-05DDC0C9E267}" destId="{C5CEE469-C162-44A8-9DBB-D753483D4D6A}" srcOrd="8" destOrd="0" parTransId="{F7980433-B35B-4929-A1A6-9A9848E086B1}" sibTransId="{0AD0D94A-3D6C-4E4A-95F5-D94C013C16D4}"/>
    <dgm:cxn modelId="{BF42C713-257A-4A02-991C-B57B030F570F}" srcId="{5F982045-0E3B-470B-85B4-05DDC0C9E267}" destId="{F27FBE05-53F3-451B-BD2D-A8C1A004DD33}" srcOrd="5" destOrd="0" parTransId="{70BFF255-A113-4B3C-9FF0-1DF51BFEBB78}" sibTransId="{3469D793-AAD0-4901-899D-E5E9B9C31DFA}"/>
    <dgm:cxn modelId="{7F2B0F47-1933-42DF-99A5-687200D3711B}" type="presOf" srcId="{D54789D8-4BAC-44C2-9BFA-E4F2D262EC18}" destId="{CAB429B7-F675-4663-977A-DD2612BED07E}" srcOrd="0" destOrd="0" presId="urn:microsoft.com/office/officeart/2005/8/layout/pyramid2"/>
    <dgm:cxn modelId="{A70CFED1-7B6A-4B8B-9F1A-D73FE694B32F}" srcId="{5F982045-0E3B-470B-85B4-05DDC0C9E267}" destId="{805EEF89-D99D-4401-AEE4-7DBD818EF673}" srcOrd="9" destOrd="0" parTransId="{6BB2B5B6-8DF5-48FF-AA5D-900390BE1287}" sibTransId="{171AA0CB-607A-4F38-BCD3-A016B9F57A14}"/>
    <dgm:cxn modelId="{4E6285A5-452E-455A-AEEA-A176D18F8CFD}" type="presOf" srcId="{F27FBE05-53F3-451B-BD2D-A8C1A004DD33}" destId="{104D8CEC-A0EE-4F65-B2C6-9E9FF1349561}" srcOrd="0" destOrd="0" presId="urn:microsoft.com/office/officeart/2005/8/layout/pyramid2"/>
    <dgm:cxn modelId="{F06F7598-6520-48C4-87AA-C9C2F8036B0B}" type="presOf" srcId="{805EEF89-D99D-4401-AEE4-7DBD818EF673}" destId="{7D7B586E-4F10-4FE2-9ACD-FBC368C96D6B}" srcOrd="0" destOrd="0" presId="urn:microsoft.com/office/officeart/2005/8/layout/pyramid2"/>
    <dgm:cxn modelId="{D9A8AE91-0960-4EF2-B411-AD0C107957BF}" srcId="{5F982045-0E3B-470B-85B4-05DDC0C9E267}" destId="{51AE46AE-E801-4F68-AD66-6B4D9D455474}" srcOrd="11" destOrd="0" parTransId="{8FEB4A7C-730D-4520-BD23-97CEB3C24B05}" sibTransId="{9DEB0D56-479A-42A9-9A68-EE3F05084654}"/>
    <dgm:cxn modelId="{37BEF06C-A900-4904-9D9F-74CADEF43C86}" type="presOf" srcId="{7A91A008-17B1-49D8-953E-238AF4448626}" destId="{A960280E-6147-4563-B53C-599A4B2B5E3E}" srcOrd="0" destOrd="0" presId="urn:microsoft.com/office/officeart/2005/8/layout/pyramid2"/>
    <dgm:cxn modelId="{29190C04-794B-4D31-B517-254AB9F8977D}" srcId="{5F982045-0E3B-470B-85B4-05DDC0C9E267}" destId="{E52610D4-567E-40F0-8135-82815B725D92}" srcOrd="2" destOrd="0" parTransId="{500B68F1-33E5-4C1E-BCF6-39C7619A0838}" sibTransId="{0ECAFF65-4764-45A8-A939-4E08E9AB43D1}"/>
    <dgm:cxn modelId="{78CE2AC0-6817-4C73-9ECC-63AB2214B5C4}" srcId="{5F982045-0E3B-470B-85B4-05DDC0C9E267}" destId="{487DCE4D-1FDD-4420-BB55-A4DD150E7295}" srcOrd="7" destOrd="0" parTransId="{B18A2AF5-DF24-426F-9EEE-A95DB7E6CA36}" sibTransId="{E44EADA4-B412-4E49-9459-C479601F07BD}"/>
    <dgm:cxn modelId="{CC5002CC-5101-4348-94DE-9FB88EDFEC79}" type="presParOf" srcId="{0509ADE9-40BF-4C49-91EE-4B4FE5A1CAF6}" destId="{67273E9C-8588-411A-8DF1-A26EF3D1D264}" srcOrd="0" destOrd="0" presId="urn:microsoft.com/office/officeart/2005/8/layout/pyramid2"/>
    <dgm:cxn modelId="{18778EC0-1A62-4EEC-85AA-2379CFE38FF2}" type="presParOf" srcId="{0509ADE9-40BF-4C49-91EE-4B4FE5A1CAF6}" destId="{3A69E0DE-8CC8-463F-9A61-13809A0CB39D}" srcOrd="1" destOrd="0" presId="urn:microsoft.com/office/officeart/2005/8/layout/pyramid2"/>
    <dgm:cxn modelId="{616FF455-DD8B-428F-AC8D-E0F47CCCACC7}" type="presParOf" srcId="{3A69E0DE-8CC8-463F-9A61-13809A0CB39D}" destId="{467AA055-2F32-4B49-A121-F192D63D47F1}" srcOrd="0" destOrd="0" presId="urn:microsoft.com/office/officeart/2005/8/layout/pyramid2"/>
    <dgm:cxn modelId="{2CBAF40C-2C93-42B4-9253-9AC0CE2F07DB}" type="presParOf" srcId="{3A69E0DE-8CC8-463F-9A61-13809A0CB39D}" destId="{13534258-6950-4F58-AC54-AC3B617B9138}" srcOrd="1" destOrd="0" presId="urn:microsoft.com/office/officeart/2005/8/layout/pyramid2"/>
    <dgm:cxn modelId="{3FFC6FFB-DB8A-40C3-A4DD-0A6F927BBF55}" type="presParOf" srcId="{3A69E0DE-8CC8-463F-9A61-13809A0CB39D}" destId="{ACE5D484-629A-438E-A489-5C86A968ACEA}" srcOrd="2" destOrd="0" presId="urn:microsoft.com/office/officeart/2005/8/layout/pyramid2"/>
    <dgm:cxn modelId="{1FDBC270-7D1C-48F0-AEED-02E02C0CB942}" type="presParOf" srcId="{3A69E0DE-8CC8-463F-9A61-13809A0CB39D}" destId="{0379818B-4A5A-4DD8-899D-4659C473A8DB}" srcOrd="3" destOrd="0" presId="urn:microsoft.com/office/officeart/2005/8/layout/pyramid2"/>
    <dgm:cxn modelId="{277FC812-B886-478C-956E-81CB6079DFF8}" type="presParOf" srcId="{3A69E0DE-8CC8-463F-9A61-13809A0CB39D}" destId="{843188A1-18FC-4DBC-8EA2-40CCB7941006}" srcOrd="4" destOrd="0" presId="urn:microsoft.com/office/officeart/2005/8/layout/pyramid2"/>
    <dgm:cxn modelId="{7995AF11-2648-46EE-90D3-7F7E9D1123B0}" type="presParOf" srcId="{3A69E0DE-8CC8-463F-9A61-13809A0CB39D}" destId="{F33E9341-8C87-47DF-A6BD-FAFECCF0D734}" srcOrd="5" destOrd="0" presId="urn:microsoft.com/office/officeart/2005/8/layout/pyramid2"/>
    <dgm:cxn modelId="{2D2F26A5-2553-4C42-859F-843793C52D51}" type="presParOf" srcId="{3A69E0DE-8CC8-463F-9A61-13809A0CB39D}" destId="{CAB429B7-F675-4663-977A-DD2612BED07E}" srcOrd="6" destOrd="0" presId="urn:microsoft.com/office/officeart/2005/8/layout/pyramid2"/>
    <dgm:cxn modelId="{BBD49D2D-EDAF-4266-8A49-C9F4F5EC039C}" type="presParOf" srcId="{3A69E0DE-8CC8-463F-9A61-13809A0CB39D}" destId="{B5AC958C-9A77-48C7-A2CC-71B7BCD8AB59}" srcOrd="7" destOrd="0" presId="urn:microsoft.com/office/officeart/2005/8/layout/pyramid2"/>
    <dgm:cxn modelId="{D4EC24E0-AE35-4802-8E1D-0A29395FBA34}" type="presParOf" srcId="{3A69E0DE-8CC8-463F-9A61-13809A0CB39D}" destId="{D62368AF-0BD8-45A1-9C1B-748AEC3BB4B5}" srcOrd="8" destOrd="0" presId="urn:microsoft.com/office/officeart/2005/8/layout/pyramid2"/>
    <dgm:cxn modelId="{967EC8EF-F483-489A-9EC2-0003F0365F6B}" type="presParOf" srcId="{3A69E0DE-8CC8-463F-9A61-13809A0CB39D}" destId="{0B926CE7-907A-45DB-AB51-2CDF9E1EB1AB}" srcOrd="9" destOrd="0" presId="urn:microsoft.com/office/officeart/2005/8/layout/pyramid2"/>
    <dgm:cxn modelId="{DDEE2407-8F76-4434-808F-DD16ACD2A395}" type="presParOf" srcId="{3A69E0DE-8CC8-463F-9A61-13809A0CB39D}" destId="{104D8CEC-A0EE-4F65-B2C6-9E9FF1349561}" srcOrd="10" destOrd="0" presId="urn:microsoft.com/office/officeart/2005/8/layout/pyramid2"/>
    <dgm:cxn modelId="{78921863-3336-4FF4-AC6D-4F50595F3706}" type="presParOf" srcId="{3A69E0DE-8CC8-463F-9A61-13809A0CB39D}" destId="{C6B282E4-34A5-46B2-8793-57562D1A6D25}" srcOrd="11" destOrd="0" presId="urn:microsoft.com/office/officeart/2005/8/layout/pyramid2"/>
    <dgm:cxn modelId="{B2C34B64-BB4B-4784-AEB7-6E24CC1FC2AD}" type="presParOf" srcId="{3A69E0DE-8CC8-463F-9A61-13809A0CB39D}" destId="{A960280E-6147-4563-B53C-599A4B2B5E3E}" srcOrd="12" destOrd="0" presId="urn:microsoft.com/office/officeart/2005/8/layout/pyramid2"/>
    <dgm:cxn modelId="{986A4141-B5DD-429F-8E3A-E73EFC6F3BC2}" type="presParOf" srcId="{3A69E0DE-8CC8-463F-9A61-13809A0CB39D}" destId="{486BD202-D7CC-4B48-BC4A-363741A37F49}" srcOrd="13" destOrd="0" presId="urn:microsoft.com/office/officeart/2005/8/layout/pyramid2"/>
    <dgm:cxn modelId="{74035D25-2162-4596-ADE4-69C3E0E2B0CE}" type="presParOf" srcId="{3A69E0DE-8CC8-463F-9A61-13809A0CB39D}" destId="{52A54105-C42B-4517-BE26-6E1F46EA80F2}" srcOrd="14" destOrd="0" presId="urn:microsoft.com/office/officeart/2005/8/layout/pyramid2"/>
    <dgm:cxn modelId="{AA41B79C-C32A-4489-8D96-212736FB4B45}" type="presParOf" srcId="{3A69E0DE-8CC8-463F-9A61-13809A0CB39D}" destId="{2CEC9F9C-754B-4DCC-A076-F5D3FFD7DEE6}" srcOrd="15" destOrd="0" presId="urn:microsoft.com/office/officeart/2005/8/layout/pyramid2"/>
    <dgm:cxn modelId="{00820F17-CF10-4D81-9866-E4F88CB0EB89}" type="presParOf" srcId="{3A69E0DE-8CC8-463F-9A61-13809A0CB39D}" destId="{753001CB-9CA1-4ADA-A1FD-F0EEE869009E}" srcOrd="16" destOrd="0" presId="urn:microsoft.com/office/officeart/2005/8/layout/pyramid2"/>
    <dgm:cxn modelId="{2D51F446-A3E5-495B-973A-C7F3B65CEEC2}" type="presParOf" srcId="{3A69E0DE-8CC8-463F-9A61-13809A0CB39D}" destId="{90C6F859-3C3C-4D7E-8F3B-690B8CD7A85F}" srcOrd="17" destOrd="0" presId="urn:microsoft.com/office/officeart/2005/8/layout/pyramid2"/>
    <dgm:cxn modelId="{E967B78C-FF4D-4768-9B03-6755A619699A}" type="presParOf" srcId="{3A69E0DE-8CC8-463F-9A61-13809A0CB39D}" destId="{7D7B586E-4F10-4FE2-9ACD-FBC368C96D6B}" srcOrd="18" destOrd="0" presId="urn:microsoft.com/office/officeart/2005/8/layout/pyramid2"/>
    <dgm:cxn modelId="{6E1AE380-F2DB-46A7-9221-C0138A900E99}" type="presParOf" srcId="{3A69E0DE-8CC8-463F-9A61-13809A0CB39D}" destId="{204816B1-6298-4DA4-9C94-2C8B85C41260}" srcOrd="19" destOrd="0" presId="urn:microsoft.com/office/officeart/2005/8/layout/pyramid2"/>
    <dgm:cxn modelId="{C244C82C-9180-435D-B11A-FA7BC1A78169}" type="presParOf" srcId="{3A69E0DE-8CC8-463F-9A61-13809A0CB39D}" destId="{4F4CB8BD-E592-4C5E-A766-427827497EDD}" srcOrd="20" destOrd="0" presId="urn:microsoft.com/office/officeart/2005/8/layout/pyramid2"/>
    <dgm:cxn modelId="{0D6A7160-6806-4397-8B30-5C3EE43320F5}" type="presParOf" srcId="{3A69E0DE-8CC8-463F-9A61-13809A0CB39D}" destId="{163E33EE-DEE8-4A6A-A00A-0A35428A4370}" srcOrd="21" destOrd="0" presId="urn:microsoft.com/office/officeart/2005/8/layout/pyramid2"/>
    <dgm:cxn modelId="{C95C1FFA-D20A-48A5-9519-63A15F1A09B1}" type="presParOf" srcId="{3A69E0DE-8CC8-463F-9A61-13809A0CB39D}" destId="{A513485E-7EBA-4897-8280-AA8D2A235D49}" srcOrd="22" destOrd="0" presId="urn:microsoft.com/office/officeart/2005/8/layout/pyramid2"/>
    <dgm:cxn modelId="{26F62AF3-7ECC-41A7-8394-994C12C0672F}" type="presParOf" srcId="{3A69E0DE-8CC8-463F-9A61-13809A0CB39D}" destId="{4294B8D2-122D-4BF9-B048-66598A56933E}" srcOrd="2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273E9C-8588-411A-8DF1-A26EF3D1D264}">
      <dsp:nvSpPr>
        <dsp:cNvPr id="0" name=""/>
        <dsp:cNvSpPr/>
      </dsp:nvSpPr>
      <dsp:spPr>
        <a:xfrm>
          <a:off x="72007" y="0"/>
          <a:ext cx="4752528" cy="4752528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7AA055-2F32-4B49-A121-F192D63D47F1}">
      <dsp:nvSpPr>
        <dsp:cNvPr id="0" name=""/>
        <dsp:cNvSpPr/>
      </dsp:nvSpPr>
      <dsp:spPr>
        <a:xfrm>
          <a:off x="2448282" y="288032"/>
          <a:ext cx="4131821" cy="3128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İÇİNDEKİLER</a:t>
          </a:r>
          <a:endParaRPr lang="tr-TR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63553" y="303303"/>
        <a:ext cx="4101279" cy="282277"/>
      </dsp:txXfrm>
    </dsp:sp>
    <dsp:sp modelId="{ACE5D484-629A-438E-A489-5C86A968ACEA}">
      <dsp:nvSpPr>
        <dsp:cNvPr id="0" name=""/>
        <dsp:cNvSpPr/>
      </dsp:nvSpPr>
      <dsp:spPr>
        <a:xfrm>
          <a:off x="2448282" y="652440"/>
          <a:ext cx="4131821" cy="3128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VERİ DEPOLAMA</a:t>
          </a:r>
          <a:endParaRPr lang="tr-TR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63553" y="667711"/>
        <a:ext cx="4101279" cy="282277"/>
      </dsp:txXfrm>
    </dsp:sp>
    <dsp:sp modelId="{843188A1-18FC-4DBC-8EA2-40CCB7941006}">
      <dsp:nvSpPr>
        <dsp:cNvPr id="0" name=""/>
        <dsp:cNvSpPr/>
      </dsp:nvSpPr>
      <dsp:spPr>
        <a:xfrm>
          <a:off x="2448282" y="1016849"/>
          <a:ext cx="4131821" cy="3128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BİTLER VE DEPOLANMALARI</a:t>
          </a:r>
          <a:endParaRPr lang="tr-TR" sz="1400" kern="1200" dirty="0"/>
        </a:p>
      </dsp:txBody>
      <dsp:txXfrm>
        <a:off x="2463553" y="1032120"/>
        <a:ext cx="4101279" cy="282277"/>
      </dsp:txXfrm>
    </dsp:sp>
    <dsp:sp modelId="{CAB429B7-F675-4663-977A-DD2612BED07E}">
      <dsp:nvSpPr>
        <dsp:cNvPr id="0" name=""/>
        <dsp:cNvSpPr/>
      </dsp:nvSpPr>
      <dsp:spPr>
        <a:xfrm>
          <a:off x="2448282" y="1381257"/>
          <a:ext cx="4131821" cy="3128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ANA BELLEK</a:t>
          </a:r>
        </a:p>
      </dsp:txBody>
      <dsp:txXfrm>
        <a:off x="2463553" y="1396528"/>
        <a:ext cx="4101279" cy="282277"/>
      </dsp:txXfrm>
    </dsp:sp>
    <dsp:sp modelId="{D62368AF-0BD8-45A1-9C1B-748AEC3BB4B5}">
      <dsp:nvSpPr>
        <dsp:cNvPr id="0" name=""/>
        <dsp:cNvSpPr/>
      </dsp:nvSpPr>
      <dsp:spPr>
        <a:xfrm>
          <a:off x="2448282" y="1745664"/>
          <a:ext cx="4131821" cy="3128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YIĞIN DEPOLAMA</a:t>
          </a:r>
        </a:p>
      </dsp:txBody>
      <dsp:txXfrm>
        <a:off x="2463553" y="1760935"/>
        <a:ext cx="4101279" cy="282277"/>
      </dsp:txXfrm>
    </dsp:sp>
    <dsp:sp modelId="{104D8CEC-A0EE-4F65-B2C6-9E9FF1349561}">
      <dsp:nvSpPr>
        <dsp:cNvPr id="0" name=""/>
        <dsp:cNvSpPr/>
      </dsp:nvSpPr>
      <dsp:spPr>
        <a:xfrm>
          <a:off x="2448282" y="2110073"/>
          <a:ext cx="4131821" cy="3128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BİT DESENLERİ OLARAK BİLGİ GÖSTERİMİ</a:t>
          </a:r>
        </a:p>
      </dsp:txBody>
      <dsp:txXfrm>
        <a:off x="2463553" y="2125344"/>
        <a:ext cx="4101279" cy="282277"/>
      </dsp:txXfrm>
    </dsp:sp>
    <dsp:sp modelId="{A960280E-6147-4563-B53C-599A4B2B5E3E}">
      <dsp:nvSpPr>
        <dsp:cNvPr id="0" name=""/>
        <dsp:cNvSpPr/>
      </dsp:nvSpPr>
      <dsp:spPr>
        <a:xfrm>
          <a:off x="2448282" y="2474481"/>
          <a:ext cx="4131821" cy="3128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İKİLİK SİSTEM</a:t>
          </a:r>
          <a:endParaRPr lang="tr-TR" sz="1600" kern="1200" dirty="0"/>
        </a:p>
      </dsp:txBody>
      <dsp:txXfrm>
        <a:off x="2463553" y="2489752"/>
        <a:ext cx="4101279" cy="282277"/>
      </dsp:txXfrm>
    </dsp:sp>
    <dsp:sp modelId="{52A54105-C42B-4517-BE26-6E1F46EA80F2}">
      <dsp:nvSpPr>
        <dsp:cNvPr id="0" name=""/>
        <dsp:cNvSpPr/>
      </dsp:nvSpPr>
      <dsp:spPr>
        <a:xfrm>
          <a:off x="2448282" y="2838888"/>
          <a:ext cx="4131821" cy="3128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TAM SAYILARI DEPOLAMA</a:t>
          </a:r>
          <a:endParaRPr lang="tr-TR" sz="1400" kern="1200" dirty="0"/>
        </a:p>
      </dsp:txBody>
      <dsp:txXfrm>
        <a:off x="2463553" y="2854159"/>
        <a:ext cx="4101279" cy="282277"/>
      </dsp:txXfrm>
    </dsp:sp>
    <dsp:sp modelId="{753001CB-9CA1-4ADA-A1FD-F0EEE869009E}">
      <dsp:nvSpPr>
        <dsp:cNvPr id="0" name=""/>
        <dsp:cNvSpPr/>
      </dsp:nvSpPr>
      <dsp:spPr>
        <a:xfrm>
          <a:off x="2448282" y="3203297"/>
          <a:ext cx="4131821" cy="3128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KESİRLERİ DEPOLAMA</a:t>
          </a:r>
          <a:endParaRPr lang="tr-TR" sz="1400" kern="1200" dirty="0"/>
        </a:p>
      </dsp:txBody>
      <dsp:txXfrm>
        <a:off x="2463553" y="3218568"/>
        <a:ext cx="4101279" cy="282277"/>
      </dsp:txXfrm>
    </dsp:sp>
    <dsp:sp modelId="{7D7B586E-4F10-4FE2-9ACD-FBC368C96D6B}">
      <dsp:nvSpPr>
        <dsp:cNvPr id="0" name=""/>
        <dsp:cNvSpPr/>
      </dsp:nvSpPr>
      <dsp:spPr>
        <a:xfrm>
          <a:off x="2448282" y="3567705"/>
          <a:ext cx="4131821" cy="3128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VERİ VE PROGRAMLAMA</a:t>
          </a:r>
        </a:p>
      </dsp:txBody>
      <dsp:txXfrm>
        <a:off x="2463553" y="3582976"/>
        <a:ext cx="4101279" cy="282277"/>
      </dsp:txXfrm>
    </dsp:sp>
    <dsp:sp modelId="{4F4CB8BD-E592-4C5E-A766-427827497EDD}">
      <dsp:nvSpPr>
        <dsp:cNvPr id="0" name=""/>
        <dsp:cNvSpPr/>
      </dsp:nvSpPr>
      <dsp:spPr>
        <a:xfrm>
          <a:off x="2448282" y="3932112"/>
          <a:ext cx="4131821" cy="3128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VERİ SIKIŞTIRMA</a:t>
          </a:r>
        </a:p>
      </dsp:txBody>
      <dsp:txXfrm>
        <a:off x="2463553" y="3947383"/>
        <a:ext cx="4101279" cy="282277"/>
      </dsp:txXfrm>
    </dsp:sp>
    <dsp:sp modelId="{A513485E-7EBA-4897-8280-AA8D2A235D49}">
      <dsp:nvSpPr>
        <dsp:cNvPr id="0" name=""/>
        <dsp:cNvSpPr/>
      </dsp:nvSpPr>
      <dsp:spPr>
        <a:xfrm>
          <a:off x="2448282" y="4296521"/>
          <a:ext cx="4131821" cy="3128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İLETİŞİM HATALARI</a:t>
          </a:r>
          <a:endParaRPr lang="tr-TR" sz="1400" kern="1200" dirty="0"/>
        </a:p>
      </dsp:txBody>
      <dsp:txXfrm>
        <a:off x="2463553" y="4311792"/>
        <a:ext cx="4101279" cy="2822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0E2D0-A72C-4E81-B476-33CB1C095179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6E9F2-CFD1-4250-9DCE-5866EAFFD2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707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96E9F2-CFD1-4250-9DCE-5866EAFFD274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1175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B77D-AB8D-4751-814E-96B41A0066A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DC2F-6DA0-4081-87DC-656D317F082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2289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B77D-AB8D-4751-814E-96B41A0066A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DC2F-6DA0-4081-87DC-656D317F082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1003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B77D-AB8D-4751-814E-96B41A0066A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DC2F-6DA0-4081-87DC-656D317F082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7120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B77D-AB8D-4751-814E-96B41A0066A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DC2F-6DA0-4081-87DC-656D317F082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7757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B77D-AB8D-4751-814E-96B41A0066A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DC2F-6DA0-4081-87DC-656D317F082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0935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B77D-AB8D-4751-814E-96B41A0066A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DC2F-6DA0-4081-87DC-656D317F082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3554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B77D-AB8D-4751-814E-96B41A0066A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DC2F-6DA0-4081-87DC-656D317F082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7432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B77D-AB8D-4751-814E-96B41A0066A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DC2F-6DA0-4081-87DC-656D317F082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4607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B77D-AB8D-4751-814E-96B41A0066A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DC2F-6DA0-4081-87DC-656D317F082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1638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B77D-AB8D-4751-814E-96B41A0066A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DC2F-6DA0-4081-87DC-656D317F082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9651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B77D-AB8D-4751-814E-96B41A0066A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DC2F-6DA0-4081-87DC-656D317F082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7757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0B77D-AB8D-4751-814E-96B41A0066A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DDC2F-6DA0-4081-87DC-656D317F082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7776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716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5526"/>
            <a:ext cx="8280920" cy="2027397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467544" y="2892881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Bellek Kapasitesini Ölçme</a:t>
            </a:r>
            <a:endParaRPr lang="tr-TR" sz="16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tr-TR" sz="1600" dirty="0" smtClean="0"/>
              <a:t>Bellekler </a:t>
            </a:r>
            <a:r>
              <a:rPr lang="tr-TR" sz="1600" dirty="0"/>
              <a:t>daha büyük hale </a:t>
            </a:r>
            <a:r>
              <a:rPr lang="tr-TR" sz="1600" dirty="0" smtClean="0"/>
              <a:t>geldikçe, bu </a:t>
            </a:r>
            <a:r>
              <a:rPr lang="tr-TR" sz="1600" dirty="0"/>
              <a:t>terminoloji MB (</a:t>
            </a:r>
            <a:r>
              <a:rPr lang="tr-TR" sz="1600" dirty="0" err="1"/>
              <a:t>megabyte</a:t>
            </a:r>
            <a:r>
              <a:rPr lang="tr-TR" sz="1600" dirty="0"/>
              <a:t>), GB (</a:t>
            </a:r>
            <a:r>
              <a:rPr lang="tr-TR" sz="1600" dirty="0" err="1"/>
              <a:t>gigabyte</a:t>
            </a:r>
            <a:r>
              <a:rPr lang="tr-TR" sz="1600" dirty="0"/>
              <a:t>) ve TB (</a:t>
            </a:r>
            <a:r>
              <a:rPr lang="tr-TR" sz="1600" dirty="0" err="1"/>
              <a:t>terabyte</a:t>
            </a:r>
            <a:r>
              <a:rPr lang="tr-TR" sz="1600" dirty="0"/>
              <a:t>) içerecek </a:t>
            </a:r>
            <a:r>
              <a:rPr lang="tr-TR" sz="1600" dirty="0" smtClean="0"/>
              <a:t>şekilde genişlemiştir</a:t>
            </a:r>
            <a:r>
              <a:rPr lang="tr-TR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85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51470"/>
            <a:ext cx="8229600" cy="709587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YIĞIN DEPOLAMA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67544" y="1707654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Bir bilgisayarın ana belleğindeki değişkenlik ve sınırlı büyüklük nedeniyle, </a:t>
            </a:r>
            <a:r>
              <a:rPr lang="tr-TR" sz="1600" dirty="0" smtClean="0"/>
              <a:t>birçok bilgisayar </a:t>
            </a:r>
            <a:r>
              <a:rPr lang="tr-TR" sz="1600" dirty="0"/>
              <a:t>manyetik diskler, </a:t>
            </a:r>
            <a:r>
              <a:rPr lang="tr-TR" sz="1600" dirty="0" err="1"/>
              <a:t>CDler</a:t>
            </a:r>
            <a:r>
              <a:rPr lang="tr-TR" sz="1600" dirty="0"/>
              <a:t>, </a:t>
            </a:r>
            <a:r>
              <a:rPr lang="tr-TR" sz="1600" dirty="0" err="1"/>
              <a:t>DVDler</a:t>
            </a:r>
            <a:r>
              <a:rPr lang="tr-TR" sz="1600" dirty="0"/>
              <a:t>, manyetik </a:t>
            </a:r>
            <a:r>
              <a:rPr lang="tr-TR" sz="1600" dirty="0" err="1"/>
              <a:t>tapeler</a:t>
            </a:r>
            <a:r>
              <a:rPr lang="tr-TR" sz="1600" dirty="0"/>
              <a:t>, flaş sürücüler </a:t>
            </a:r>
            <a:r>
              <a:rPr lang="tr-TR" sz="1600" dirty="0" smtClean="0"/>
              <a:t>ve katı hal diskleri </a:t>
            </a:r>
            <a:r>
              <a:rPr lang="tr-TR" sz="1600" dirty="0"/>
              <a:t>(hepsine daha sonra değineceğiz) içeren, </a:t>
            </a:r>
            <a:r>
              <a:rPr lang="tr-TR" sz="1600" b="1" dirty="0"/>
              <a:t>yığın depolama (</a:t>
            </a:r>
            <a:r>
              <a:rPr lang="tr-TR" sz="1600" b="1" dirty="0" err="1" smtClean="0"/>
              <a:t>mass</a:t>
            </a:r>
            <a:r>
              <a:rPr lang="tr-TR" sz="1600" b="1" dirty="0" smtClean="0"/>
              <a:t> </a:t>
            </a:r>
            <a:r>
              <a:rPr lang="tr-TR" sz="1600" b="1" dirty="0" err="1" smtClean="0"/>
              <a:t>storage</a:t>
            </a:r>
            <a:r>
              <a:rPr lang="tr-TR" sz="1600" b="1" dirty="0"/>
              <a:t>) </a:t>
            </a:r>
            <a:r>
              <a:rPr lang="tr-TR" sz="1600" dirty="0"/>
              <a:t>(veya ikincil depolama) sistemleri olarak adlandırılan ek bellek </a:t>
            </a:r>
            <a:r>
              <a:rPr lang="tr-TR" sz="1600" dirty="0" smtClean="0"/>
              <a:t>aygıtlarına sahiptirler.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Manyetik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Sistemler</a:t>
            </a:r>
          </a:p>
          <a:p>
            <a:pPr algn="just"/>
            <a:r>
              <a:rPr lang="tr-TR" sz="1600" dirty="0"/>
              <a:t>Yıllardır manyetik teknoloji, yığın depolama alanına </a:t>
            </a:r>
            <a:r>
              <a:rPr lang="tr-TR" sz="1600" dirty="0" smtClean="0"/>
              <a:t>hükmetmektedir.</a:t>
            </a:r>
            <a:endParaRPr lang="tr-TR" sz="1600" u="sng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48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55526"/>
            <a:ext cx="7470192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09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35646"/>
            <a:ext cx="5832648" cy="2601314"/>
          </a:xfrm>
        </p:spPr>
      </p:pic>
      <p:sp>
        <p:nvSpPr>
          <p:cNvPr id="4" name="Dikdörtgen 3"/>
          <p:cNvSpPr/>
          <p:nvPr/>
        </p:nvSpPr>
        <p:spPr>
          <a:xfrm>
            <a:off x="467544" y="627534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Optik Sistemler</a:t>
            </a:r>
          </a:p>
          <a:p>
            <a:pPr algn="just"/>
            <a:r>
              <a:rPr lang="tr-TR" sz="1600" dirty="0"/>
              <a:t>Yığın depolama sistemlerinin bir diğer sınıfı optik teknolojisini </a:t>
            </a:r>
            <a:r>
              <a:rPr lang="tr-TR" sz="1600" dirty="0" smtClean="0"/>
              <a:t>uygulamaktadır. Buna </a:t>
            </a:r>
            <a:r>
              <a:rPr lang="tr-TR" sz="1600" dirty="0"/>
              <a:t>bir örnek </a:t>
            </a:r>
            <a:r>
              <a:rPr lang="tr-TR" sz="1600" b="1" dirty="0" err="1"/>
              <a:t>kompak</a:t>
            </a:r>
            <a:r>
              <a:rPr lang="tr-TR" sz="1600" b="1" dirty="0"/>
              <a:t> disk (</a:t>
            </a:r>
            <a:r>
              <a:rPr lang="tr-TR" sz="1600" b="1" dirty="0" err="1"/>
              <a:t>compact</a:t>
            </a:r>
            <a:r>
              <a:rPr lang="tr-TR" sz="1600" b="1" dirty="0"/>
              <a:t> </a:t>
            </a:r>
            <a:r>
              <a:rPr lang="tr-TR" sz="1600" b="1" dirty="0" err="1"/>
              <a:t>disc</a:t>
            </a:r>
            <a:r>
              <a:rPr lang="tr-TR" sz="1600" b="1" dirty="0"/>
              <a:t> - CD) </a:t>
            </a:r>
            <a:r>
              <a:rPr lang="tr-TR" sz="1600" dirty="0"/>
              <a:t>verilebilir.</a:t>
            </a:r>
          </a:p>
        </p:txBody>
      </p:sp>
    </p:spTree>
    <p:extLst>
      <p:ext uri="{BB962C8B-B14F-4D97-AF65-F5344CB8AC3E}">
        <p14:creationId xmlns:p14="http://schemas.microsoft.com/office/powerpoint/2010/main" val="123872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39552" y="1779662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Flaş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Sürücüler</a:t>
            </a:r>
          </a:p>
          <a:p>
            <a:pPr algn="just"/>
            <a:endParaRPr lang="tr-TR" sz="16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 smtClean="0"/>
              <a:t>Bir </a:t>
            </a:r>
            <a:r>
              <a:rPr lang="tr-TR" sz="1600" dirty="0"/>
              <a:t>flaş bellek sisteminde, </a:t>
            </a:r>
            <a:r>
              <a:rPr lang="tr-TR" sz="1600" dirty="0" smtClean="0"/>
              <a:t>bitler silikon </a:t>
            </a:r>
            <a:r>
              <a:rPr lang="tr-TR" sz="1600" dirty="0"/>
              <a:t>dioksitin küçük odalarına elektronların </a:t>
            </a:r>
            <a:r>
              <a:rPr lang="tr-TR" sz="1600" dirty="0" smtClean="0"/>
              <a:t>sıkışmasının </a:t>
            </a:r>
            <a:r>
              <a:rPr lang="tr-TR" sz="1600" dirty="0"/>
              <a:t>neden </a:t>
            </a:r>
            <a:r>
              <a:rPr lang="tr-TR" sz="1600" dirty="0" smtClean="0"/>
              <a:t>olduğu, böylece </a:t>
            </a:r>
            <a:r>
              <a:rPr lang="tr-TR" sz="1600" dirty="0"/>
              <a:t>küçük elektronik devrelerin özelliklerini değiştirerek, depolama </a:t>
            </a:r>
            <a:r>
              <a:rPr lang="tr-TR" sz="1600" dirty="0" smtClean="0"/>
              <a:t>ortamına elektronik </a:t>
            </a:r>
            <a:r>
              <a:rPr lang="tr-TR" sz="1600" dirty="0"/>
              <a:t>sinyallerinin doğrudan gönderilmesi ile depolanmaktadır.</a:t>
            </a:r>
          </a:p>
        </p:txBody>
      </p:sp>
    </p:spTree>
    <p:extLst>
      <p:ext uri="{BB962C8B-B14F-4D97-AF65-F5344CB8AC3E}">
        <p14:creationId xmlns:p14="http://schemas.microsoft.com/office/powerpoint/2010/main" val="210256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568952" cy="733772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BİT DESENLERİ OLARAK BİLGİ GÖSTERİMİ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67544" y="1707654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Metin Gösterimi</a:t>
            </a:r>
          </a:p>
          <a:p>
            <a:pPr algn="just"/>
            <a:r>
              <a:rPr lang="tr-TR" sz="1600" dirty="0"/>
              <a:t>Metin yapısındaki veri, normal olarak metindeki her farklı sembolün (</a:t>
            </a:r>
            <a:r>
              <a:rPr lang="tr-TR" sz="1600" dirty="0" smtClean="0"/>
              <a:t>alfabedeki harfler </a:t>
            </a:r>
            <a:r>
              <a:rPr lang="tr-TR" sz="1600" dirty="0"/>
              <a:t>ve noktalama işaretleri gibi) tek bir bit desenine atandığı </a:t>
            </a:r>
            <a:r>
              <a:rPr lang="tr-TR" sz="1600" dirty="0" smtClean="0"/>
              <a:t>bir kod </a:t>
            </a:r>
            <a:r>
              <a:rPr lang="tr-TR" sz="1600" dirty="0"/>
              <a:t>aracılığıyla </a:t>
            </a:r>
            <a:r>
              <a:rPr lang="tr-TR" sz="1600" dirty="0" smtClean="0"/>
              <a:t>gösterilmektedir</a:t>
            </a:r>
            <a:r>
              <a:rPr lang="tr-TR" sz="1600" dirty="0"/>
              <a:t>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715766"/>
            <a:ext cx="6941879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71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67544" y="915566"/>
            <a:ext cx="8568952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Sayısal Değer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Gösterimi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Kodlanmış karakterler açısından bilgi depolama, kaydedilen bilgi </a:t>
            </a:r>
            <a:r>
              <a:rPr lang="tr-TR" sz="1600" dirty="0" smtClean="0"/>
              <a:t>tamamen sayısal olduğunda</a:t>
            </a:r>
            <a:r>
              <a:rPr lang="tr-TR" sz="1600" dirty="0"/>
              <a:t>, verimli değildir</a:t>
            </a:r>
            <a:r>
              <a:rPr lang="tr-TR" sz="1600" dirty="0" smtClean="0"/>
              <a:t>.</a:t>
            </a:r>
          </a:p>
          <a:p>
            <a:pPr algn="just"/>
            <a:endParaRPr lang="tr-TR" sz="700" dirty="0" smtClean="0"/>
          </a:p>
          <a:p>
            <a:pPr algn="just"/>
            <a:r>
              <a:rPr lang="tr-TR" sz="1600" dirty="0"/>
              <a:t>İkili gösterim, geleneksel onluk veya 10 tabanlı sistemdeki 0, 1, 2, 3, 4, 5, </a:t>
            </a:r>
            <a:r>
              <a:rPr lang="tr-TR" sz="1600" dirty="0" smtClean="0"/>
              <a:t>6, 7</a:t>
            </a:r>
            <a:r>
              <a:rPr lang="tr-TR" sz="1600" dirty="0"/>
              <a:t>, 8 ve 9 rakamları yerine sadece 0 ve 1 rakamlarını kullanarak sayısal </a:t>
            </a:r>
            <a:r>
              <a:rPr lang="tr-TR" sz="1600" dirty="0" smtClean="0"/>
              <a:t>değerleri göstermenin </a:t>
            </a:r>
            <a:r>
              <a:rPr lang="tr-TR" sz="1600" dirty="0"/>
              <a:t>bir yoludur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Görüntü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Gösterimi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Bir görüntüyü göstermek demek, görüntüyü her biri bir </a:t>
            </a:r>
            <a:r>
              <a:rPr lang="tr-TR" sz="1600" b="1" dirty="0"/>
              <a:t>piksel</a:t>
            </a:r>
            <a:r>
              <a:rPr lang="tr-TR" sz="1600" dirty="0"/>
              <a:t>, “</a:t>
            </a:r>
            <a:r>
              <a:rPr lang="tr-TR" sz="1600" dirty="0" err="1"/>
              <a:t>picture</a:t>
            </a:r>
            <a:r>
              <a:rPr lang="tr-TR" sz="1600" dirty="0"/>
              <a:t> </a:t>
            </a:r>
            <a:r>
              <a:rPr lang="tr-TR" sz="1600" dirty="0" err="1"/>
              <a:t>element”in</a:t>
            </a:r>
            <a:r>
              <a:rPr lang="tr-TR" sz="1600" dirty="0"/>
              <a:t> (resim elemanı) kısaltılması, olarak adlandırılan noktaların bir koleksiyonu olarak yorumlamaktır</a:t>
            </a:r>
            <a:r>
              <a:rPr lang="tr-TR" sz="1600" dirty="0" smtClean="0"/>
              <a:t>.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396344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67544" y="414412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Ses Gösterimi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Bilgisayar depolama ve işleme için ses bilgisi kodlamanın en genel </a:t>
            </a:r>
            <a:r>
              <a:rPr lang="tr-TR" sz="1600" dirty="0" smtClean="0"/>
              <a:t>yöntemi, düzenli </a:t>
            </a:r>
            <a:r>
              <a:rPr lang="tr-TR" sz="1600" dirty="0"/>
              <a:t>aralıklarla ses dalgasının genliğini örneklemek ve elde edilen </a:t>
            </a:r>
            <a:r>
              <a:rPr lang="tr-TR" sz="1600" dirty="0" smtClean="0"/>
              <a:t>değerleri kayıt </a:t>
            </a:r>
            <a:r>
              <a:rPr lang="tr-TR" sz="1600" dirty="0"/>
              <a:t>etmektir.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635646"/>
            <a:ext cx="5472608" cy="299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0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709587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İKİLİK SİSTEM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67544" y="855121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İkilik Gösterim</a:t>
            </a:r>
            <a:endParaRPr lang="tr-TR" sz="16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 smtClean="0"/>
              <a:t>İkilik </a:t>
            </a:r>
            <a:r>
              <a:rPr lang="tr-TR" sz="1600" dirty="0"/>
              <a:t>gösterimde her basamağın pozisyonu aynı zamanda, sağındaki </a:t>
            </a:r>
            <a:r>
              <a:rPr lang="tr-TR" sz="1600" dirty="0" smtClean="0"/>
              <a:t>pozisyonun büyüklüğünün </a:t>
            </a:r>
            <a:r>
              <a:rPr lang="tr-TR" sz="1600" dirty="0"/>
              <a:t>iki katı olan bir büyüklük ile ilişkilendirilmektedir.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56" y="2107417"/>
            <a:ext cx="4404140" cy="1904493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360" y="2209888"/>
            <a:ext cx="3909120" cy="1828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6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67544" y="267494"/>
            <a:ext cx="13531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İkilik Toplama</a:t>
            </a:r>
            <a:endParaRPr lang="tr-TR" sz="1600" u="sng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27534"/>
            <a:ext cx="4904696" cy="108012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23678"/>
            <a:ext cx="6120680" cy="262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4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160584906"/>
              </p:ext>
            </p:extLst>
          </p:nvPr>
        </p:nvGraphicFramePr>
        <p:xfrm>
          <a:off x="1259632" y="195486"/>
          <a:ext cx="712879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876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2A54105-C42B-4517-BE26-6E1F46EA80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graphicEl>
                                              <a:dgm id="{52A54105-C42B-4517-BE26-6E1F46EA80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dgm id="{52A54105-C42B-4517-BE26-6E1F46EA80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graphicEl>
                                              <a:dgm id="{52A54105-C42B-4517-BE26-6E1F46EA80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3001CB-9CA1-4ADA-A1FD-F0EEE8690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graphicEl>
                                              <a:dgm id="{753001CB-9CA1-4ADA-A1FD-F0EEE86900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graphicEl>
                                              <a:dgm id="{753001CB-9CA1-4ADA-A1FD-F0EEE8690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graphicEl>
                                              <a:dgm id="{753001CB-9CA1-4ADA-A1FD-F0EEE8690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D7B586E-4F10-4FE2-9ACD-FBC368C96D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>
                                            <p:graphicEl>
                                              <a:dgm id="{7D7B586E-4F10-4FE2-9ACD-FBC368C96D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graphicEl>
                                              <a:dgm id="{7D7B586E-4F10-4FE2-9ACD-FBC368C96D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graphicEl>
                                              <a:dgm id="{7D7B586E-4F10-4FE2-9ACD-FBC368C96D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4CB8BD-E592-4C5E-A766-427827497E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graphicEl>
                                              <a:dgm id="{4F4CB8BD-E592-4C5E-A766-427827497E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graphicEl>
                                              <a:dgm id="{4F4CB8BD-E592-4C5E-A766-427827497E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graphicEl>
                                              <a:dgm id="{4F4CB8BD-E592-4C5E-A766-427827497E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513485E-7EBA-4897-8280-AA8D2A235D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graphicEl>
                                              <a:dgm id="{A513485E-7EBA-4897-8280-AA8D2A235D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graphicEl>
                                              <a:dgm id="{A513485E-7EBA-4897-8280-AA8D2A235D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graphicEl>
                                              <a:dgm id="{A513485E-7EBA-4897-8280-AA8D2A235D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9542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 SAYILARI DEPOLAMA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67544" y="843558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İkinin </a:t>
            </a:r>
            <a:r>
              <a:rPr lang="tr-TR" sz="1600" b="1" u="sng" dirty="0" err="1">
                <a:solidFill>
                  <a:schemeClr val="accent3">
                    <a:lumMod val="75000"/>
                  </a:schemeClr>
                </a:solidFill>
              </a:rPr>
              <a:t>Tümleyeni</a:t>
            </a:r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 Gösterimi</a:t>
            </a:r>
          </a:p>
          <a:p>
            <a:pPr algn="just"/>
            <a:r>
              <a:rPr lang="tr-TR" sz="1600" dirty="0"/>
              <a:t>Günümüzdeki bilgisayarlarda tam sayıları göstermek için en popüler </a:t>
            </a:r>
            <a:r>
              <a:rPr lang="tr-TR" sz="1600" dirty="0" smtClean="0"/>
              <a:t>sistem </a:t>
            </a:r>
            <a:r>
              <a:rPr lang="tr-TR" sz="1600" b="1" dirty="0" smtClean="0"/>
              <a:t>ikinin </a:t>
            </a:r>
            <a:r>
              <a:rPr lang="tr-TR" sz="1600" b="1" dirty="0" err="1"/>
              <a:t>tümleyeni</a:t>
            </a:r>
            <a:r>
              <a:rPr lang="tr-TR" sz="1600" b="1" dirty="0"/>
              <a:t> </a:t>
            </a:r>
            <a:r>
              <a:rPr lang="tr-TR" sz="1600" dirty="0" smtClean="0"/>
              <a:t>gösterimidir</a:t>
            </a:r>
            <a:r>
              <a:rPr lang="tr-TR" sz="1600" dirty="0"/>
              <a:t>. Bu sistem sistemdeki her değeri </a:t>
            </a:r>
            <a:r>
              <a:rPr lang="tr-TR" sz="1600" dirty="0" smtClean="0"/>
              <a:t>göstermek </a:t>
            </a:r>
            <a:r>
              <a:rPr lang="sv-SE" sz="1600" dirty="0" smtClean="0"/>
              <a:t>için </a:t>
            </a:r>
            <a:r>
              <a:rPr lang="sv-SE" sz="1600" dirty="0"/>
              <a:t>belli bir sayıda biti kullanmaktadır.</a:t>
            </a:r>
            <a:endParaRPr lang="tr-TR" sz="1600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707654"/>
            <a:ext cx="5404022" cy="309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21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55526"/>
            <a:ext cx="7145221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48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67544" y="267494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Fazlalık (</a:t>
            </a:r>
            <a:r>
              <a:rPr lang="tr-TR" sz="1600" b="1" u="sng" dirty="0" err="1">
                <a:solidFill>
                  <a:schemeClr val="accent3">
                    <a:lumMod val="75000"/>
                  </a:schemeClr>
                </a:solidFill>
              </a:rPr>
              <a:t>Excess</a:t>
            </a:r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) Gösterimi</a:t>
            </a:r>
          </a:p>
          <a:p>
            <a:pPr algn="just"/>
            <a:r>
              <a:rPr lang="tr-TR" sz="1600" dirty="0"/>
              <a:t>Tam sayıları göstermenin bir başka yöntemi </a:t>
            </a:r>
            <a:r>
              <a:rPr lang="tr-TR" sz="1600" b="1" dirty="0"/>
              <a:t>fazlalık gösterimi</a:t>
            </a:r>
            <a:r>
              <a:rPr lang="tr-TR" sz="1600" dirty="0"/>
              <a:t>dir. </a:t>
            </a:r>
            <a:r>
              <a:rPr lang="tr-TR" sz="1600" dirty="0" smtClean="0"/>
              <a:t>İkinin </a:t>
            </a:r>
            <a:r>
              <a:rPr lang="tr-TR" sz="1600" dirty="0" err="1" smtClean="0"/>
              <a:t>tümleyeni</a:t>
            </a:r>
            <a:r>
              <a:rPr lang="tr-TR" sz="1600" dirty="0" smtClean="0"/>
              <a:t> gösteriminde </a:t>
            </a:r>
            <a:r>
              <a:rPr lang="tr-TR" sz="1600" dirty="0"/>
              <a:t>olduğu gibi, fazlalık gösterim sistemindeki </a:t>
            </a:r>
            <a:r>
              <a:rPr lang="tr-TR" sz="1600" dirty="0" smtClean="0"/>
              <a:t>değerlerin her </a:t>
            </a:r>
            <a:r>
              <a:rPr lang="tr-TR" sz="1600" dirty="0"/>
              <a:t>biri aynı </a:t>
            </a:r>
            <a:r>
              <a:rPr lang="tr-TR" sz="1600" dirty="0" smtClean="0"/>
              <a:t>uzunluktaki </a:t>
            </a:r>
            <a:r>
              <a:rPr lang="tr-TR" sz="1600" dirty="0"/>
              <a:t>bir bit deseni tarafından gösterilmektedir.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419622"/>
            <a:ext cx="5400600" cy="354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25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709587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KESİRLERİ DEPOLAMA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67544" y="1002090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Tam sayıları depolamanın aksine, bir değeri kesirli bölümü ile </a:t>
            </a:r>
            <a:r>
              <a:rPr lang="tr-TR" sz="1600" dirty="0" smtClean="0"/>
              <a:t>depolamak, sadece </a:t>
            </a:r>
            <a:r>
              <a:rPr lang="tr-TR" sz="1600" dirty="0"/>
              <a:t>onun ikili gösterimini temsil eden 0 ve 1’lerin desenini değil </a:t>
            </a:r>
            <a:r>
              <a:rPr lang="tr-TR" sz="1600" dirty="0" smtClean="0"/>
              <a:t>aynı zamanda </a:t>
            </a:r>
            <a:r>
              <a:rPr lang="tr-TR" sz="1600" dirty="0"/>
              <a:t>taban noktasını da depolamak gerekmektedir. </a:t>
            </a:r>
            <a:endParaRPr lang="tr-TR" sz="1600" dirty="0" smtClean="0"/>
          </a:p>
          <a:p>
            <a:pPr algn="just"/>
            <a:endParaRPr lang="tr-TR" sz="1600" dirty="0" smtClean="0"/>
          </a:p>
          <a:p>
            <a:pPr algn="just"/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Kayan </a:t>
            </a:r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Nokta Gösterimi</a:t>
            </a:r>
          </a:p>
          <a:p>
            <a:pPr algn="just"/>
            <a:r>
              <a:rPr lang="tr-TR" sz="1600" dirty="0" smtClean="0"/>
              <a:t>Makineler </a:t>
            </a:r>
            <a:r>
              <a:rPr lang="tr-TR" sz="1600" dirty="0"/>
              <a:t>normalde çok daha uzun desenler </a:t>
            </a:r>
            <a:r>
              <a:rPr lang="tr-TR" sz="1600" dirty="0" smtClean="0"/>
              <a:t>kullanmasına rağmen</a:t>
            </a:r>
            <a:r>
              <a:rPr lang="tr-TR" sz="1600" dirty="0"/>
              <a:t>, bu 8 bit biçim gerçek sistemlerin gösterimidir ve uzun </a:t>
            </a:r>
            <a:r>
              <a:rPr lang="tr-TR" sz="1600" dirty="0" smtClean="0"/>
              <a:t>bit desenlerinin </a:t>
            </a:r>
            <a:r>
              <a:rPr lang="tr-TR" sz="1600" dirty="0"/>
              <a:t>karmaşası olmadan önemli kavramları göstermek için </a:t>
            </a:r>
            <a:r>
              <a:rPr lang="tr-TR" sz="1600" dirty="0" smtClean="0"/>
              <a:t>hizmet vermektedir</a:t>
            </a:r>
            <a:r>
              <a:rPr lang="tr-TR" sz="1600" dirty="0"/>
              <a:t>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643758"/>
            <a:ext cx="6192688" cy="205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78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39552" y="339502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Kırpma Hatası</a:t>
            </a:r>
          </a:p>
          <a:p>
            <a:pPr algn="just"/>
            <a:r>
              <a:rPr lang="tr-TR" sz="1600" dirty="0"/>
              <a:t>Bir </a:t>
            </a:r>
            <a:r>
              <a:rPr lang="tr-TR" sz="1600" dirty="0" err="1"/>
              <a:t>byte</a:t>
            </a:r>
            <a:r>
              <a:rPr lang="tr-TR" sz="1600" dirty="0"/>
              <a:t> kayan nokta sistemimiz ile 25⁄8 değerini depolamaya çalışırsak </a:t>
            </a:r>
            <a:r>
              <a:rPr lang="tr-TR" sz="1600" dirty="0" smtClean="0"/>
              <a:t>ortaya </a:t>
            </a:r>
            <a:r>
              <a:rPr lang="it-IT" sz="1600" dirty="0" smtClean="0"/>
              <a:t>çıkacak </a:t>
            </a:r>
            <a:r>
              <a:rPr lang="it-IT" sz="1600" dirty="0"/>
              <a:t>can sıkıcı problemi ele alalım.</a:t>
            </a:r>
            <a:endParaRPr lang="tr-TR" sz="1600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347614"/>
            <a:ext cx="5832648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15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7494"/>
            <a:ext cx="8229600" cy="681430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VERİ VE PROGRAMLAMA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67544" y="1491630"/>
            <a:ext cx="856895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Bir </a:t>
            </a:r>
            <a:r>
              <a:rPr lang="tr-TR" sz="1600" i="1" dirty="0"/>
              <a:t>programlama dili</a:t>
            </a:r>
            <a:r>
              <a:rPr lang="tr-TR" sz="1600" dirty="0"/>
              <a:t>, </a:t>
            </a:r>
            <a:r>
              <a:rPr lang="tr-TR" sz="1600" dirty="0" smtClean="0"/>
              <a:t>insanların yüksek </a:t>
            </a:r>
            <a:r>
              <a:rPr lang="tr-TR" sz="1600" dirty="0"/>
              <a:t>seviyede soyutlama kullanarak </a:t>
            </a:r>
            <a:r>
              <a:rPr lang="tr-TR" sz="1600" dirty="0" smtClean="0"/>
              <a:t>bilgisayara algoritmaları </a:t>
            </a:r>
            <a:r>
              <a:rPr lang="tr-TR" sz="1600" dirty="0"/>
              <a:t>tam </a:t>
            </a:r>
            <a:r>
              <a:rPr lang="tr-TR" sz="1600" dirty="0" smtClean="0"/>
              <a:t>olarak ifade </a:t>
            </a:r>
            <a:r>
              <a:rPr lang="tr-TR" sz="1600" dirty="0"/>
              <a:t>etmesini sağlamak için oluşturulmuş bilgisayar </a:t>
            </a:r>
            <a:r>
              <a:rPr lang="tr-TR" sz="1600" dirty="0" smtClean="0"/>
              <a:t>istemleridir.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b="1" u="sng" dirty="0" err="1">
                <a:solidFill>
                  <a:schemeClr val="accent3">
                    <a:lumMod val="75000"/>
                  </a:schemeClr>
                </a:solidFill>
              </a:rPr>
              <a:t>Python</a:t>
            </a:r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 ile Çalışmaya Başlama</a:t>
            </a:r>
          </a:p>
          <a:p>
            <a:pPr algn="just"/>
            <a:r>
              <a:rPr lang="tr-TR" sz="1600" dirty="0" err="1"/>
              <a:t>Python</a:t>
            </a:r>
            <a:r>
              <a:rPr lang="tr-TR" sz="1600" dirty="0"/>
              <a:t>, 1980’lerin sonunda </a:t>
            </a:r>
            <a:r>
              <a:rPr lang="tr-TR" sz="1600" dirty="0" err="1"/>
              <a:t>Guido</a:t>
            </a:r>
            <a:r>
              <a:rPr lang="tr-TR" sz="1600" dirty="0"/>
              <a:t> </a:t>
            </a:r>
            <a:r>
              <a:rPr lang="tr-TR" sz="1600" dirty="0" err="1"/>
              <a:t>van</a:t>
            </a:r>
            <a:r>
              <a:rPr lang="tr-TR" sz="1600" dirty="0"/>
              <a:t> </a:t>
            </a:r>
            <a:r>
              <a:rPr lang="tr-TR" sz="1600" dirty="0" err="1"/>
              <a:t>Rossum</a:t>
            </a:r>
            <a:r>
              <a:rPr lang="tr-TR" sz="1600" dirty="0"/>
              <a:t> tarafından yaratılan bir </a:t>
            </a:r>
            <a:r>
              <a:rPr lang="tr-TR" sz="1600" dirty="0" smtClean="0"/>
              <a:t>programlama dilidir</a:t>
            </a:r>
            <a:r>
              <a:rPr lang="tr-TR" sz="1600" dirty="0"/>
              <a:t>. Günümüzde en çok kullanılan on dilinden </a:t>
            </a:r>
            <a:r>
              <a:rPr lang="tr-TR" sz="1600" dirty="0" smtClean="0"/>
              <a:t>biridir ve web uygulamaları geliştirmekte</a:t>
            </a:r>
            <a:r>
              <a:rPr lang="tr-TR" sz="1600" dirty="0"/>
              <a:t>, bilimsel hesaplamada ve öğrenciler için giriş </a:t>
            </a:r>
            <a:r>
              <a:rPr lang="tr-TR" sz="1600" dirty="0" smtClean="0"/>
              <a:t>niteliğinde bir </a:t>
            </a:r>
            <a:r>
              <a:rPr lang="tr-TR" sz="1600" dirty="0"/>
              <a:t>dil gibi popüler kalmaktadır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b="0" i="0" u="none" strike="noStrike" baseline="0" dirty="0" err="1" smtClean="0">
                <a:solidFill>
                  <a:srgbClr val="CC9900"/>
                </a:solidFill>
                <a:latin typeface="LucidaSansTypewriterStd"/>
              </a:rPr>
              <a:t>print</a:t>
            </a:r>
            <a:r>
              <a:rPr lang="tr-TR" sz="1600" b="0" i="0" u="none" strike="noStrike" baseline="0" dirty="0" smtClean="0">
                <a:solidFill>
                  <a:srgbClr val="000000"/>
                </a:solidFill>
                <a:latin typeface="LucidaSansTypewriterStd"/>
              </a:rPr>
              <a:t>('</a:t>
            </a:r>
            <a:r>
              <a:rPr lang="tr-TR" sz="1600" b="0" i="0" u="none" strike="noStrike" baseline="0" dirty="0" err="1" smtClean="0">
                <a:solidFill>
                  <a:srgbClr val="000000"/>
                </a:solidFill>
                <a:latin typeface="LucidaSansTypewriterStd"/>
              </a:rPr>
              <a:t>Hello</a:t>
            </a:r>
            <a:r>
              <a:rPr lang="tr-TR" sz="1600" b="0" i="0" u="none" strike="noStrike" baseline="0" dirty="0" smtClean="0">
                <a:solidFill>
                  <a:srgbClr val="000000"/>
                </a:solidFill>
                <a:latin typeface="LucidaSansTypewriterStd"/>
              </a:rPr>
              <a:t>, World!')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396772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VERİ SIKIŞTIRMA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67544" y="1491630"/>
            <a:ext cx="85689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Veri depolama veya taşıma amacı için, altta yatan veri aynı kalırken </a:t>
            </a:r>
            <a:r>
              <a:rPr lang="tr-TR" sz="1600" dirty="0" smtClean="0"/>
              <a:t>verinin boyutunun </a:t>
            </a:r>
            <a:r>
              <a:rPr lang="tr-TR" sz="1600" dirty="0"/>
              <a:t>küçültmek genellikle yararlıdır (ve bazen zorunludur). </a:t>
            </a:r>
            <a:r>
              <a:rPr lang="tr-TR" sz="1600" dirty="0" smtClean="0"/>
              <a:t>Bunu gerçekleştiren </a:t>
            </a:r>
            <a:r>
              <a:rPr lang="tr-TR" sz="1600" dirty="0"/>
              <a:t>tekniğe </a:t>
            </a:r>
            <a:r>
              <a:rPr lang="tr-TR" sz="1600" b="1" dirty="0"/>
              <a:t>veri sıkıştırma (data </a:t>
            </a:r>
            <a:r>
              <a:rPr lang="tr-TR" sz="1600" b="1" dirty="0" err="1"/>
              <a:t>compression</a:t>
            </a:r>
            <a:r>
              <a:rPr lang="tr-TR" sz="1600" b="1" dirty="0"/>
              <a:t>) </a:t>
            </a:r>
            <a:r>
              <a:rPr lang="tr-TR" sz="1600" dirty="0"/>
              <a:t>denilmektedir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Genel Veri Sıkıştırma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Teknikleri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tr-TR" sz="1600" b="1" dirty="0"/>
              <a:t>Görüntüleri </a:t>
            </a:r>
            <a:r>
              <a:rPr lang="tr-TR" sz="1600" b="1" dirty="0" smtClean="0"/>
              <a:t>Sıkıştırma  : </a:t>
            </a:r>
            <a:r>
              <a:rPr lang="tr-TR" sz="1600" dirty="0" smtClean="0"/>
              <a:t>GIF, JPEG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tr-TR" sz="1600" b="1" dirty="0"/>
              <a:t>Ses ve Video </a:t>
            </a:r>
            <a:r>
              <a:rPr lang="tr-TR" sz="1600" b="1" dirty="0" smtClean="0"/>
              <a:t>Sıkıştırma: </a:t>
            </a:r>
            <a:r>
              <a:rPr lang="tr-TR" sz="1600" dirty="0" smtClean="0"/>
              <a:t>Ses </a:t>
            </a:r>
            <a:r>
              <a:rPr lang="tr-TR" sz="1600" dirty="0"/>
              <a:t>ve görüntüyü kodlamak ve sıkıştırmak için en çok kullanılan ortak </a:t>
            </a:r>
            <a:r>
              <a:rPr lang="tr-TR" sz="1600" dirty="0" smtClean="0"/>
              <a:t>standart ISO’nun </a:t>
            </a:r>
            <a:r>
              <a:rPr lang="tr-TR" sz="1600" dirty="0"/>
              <a:t>liderliğinde </a:t>
            </a:r>
            <a:r>
              <a:rPr lang="tr-TR" sz="1600" b="1" dirty="0"/>
              <a:t>Motion Picture </a:t>
            </a:r>
            <a:r>
              <a:rPr lang="tr-TR" sz="1600" b="1" dirty="0" err="1"/>
              <a:t>Experts</a:t>
            </a:r>
            <a:r>
              <a:rPr lang="tr-TR" sz="1600" b="1" dirty="0"/>
              <a:t> </a:t>
            </a:r>
            <a:r>
              <a:rPr lang="tr-TR" sz="1600" b="1" dirty="0" err="1"/>
              <a:t>Group</a:t>
            </a:r>
            <a:r>
              <a:rPr lang="tr-TR" sz="1600" b="1" dirty="0"/>
              <a:t> (MPEG) </a:t>
            </a:r>
            <a:r>
              <a:rPr lang="tr-TR" sz="1600" dirty="0"/>
              <a:t>tarafından geliştirilmiştir.</a:t>
            </a:r>
          </a:p>
        </p:txBody>
      </p:sp>
    </p:spTree>
    <p:extLst>
      <p:ext uri="{BB962C8B-B14F-4D97-AF65-F5344CB8AC3E}">
        <p14:creationId xmlns:p14="http://schemas.microsoft.com/office/powerpoint/2010/main" val="81640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51470"/>
            <a:ext cx="8229600" cy="709587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İLETİŞİM HATALARI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67544" y="843558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Bilgi, bir bilgisayarın çeşitli parçaları arasında bir ileri bir geri </a:t>
            </a:r>
            <a:r>
              <a:rPr lang="tr-TR" sz="1600" dirty="0" smtClean="0"/>
              <a:t>aktarıldığında veya dünyadan </a:t>
            </a:r>
            <a:r>
              <a:rPr lang="tr-TR" sz="1600" dirty="0"/>
              <a:t>aya ve geriye aktarıldığında veya bu amaç için sadece </a:t>
            </a:r>
            <a:r>
              <a:rPr lang="tr-TR" sz="1600" dirty="0" smtClean="0"/>
              <a:t>depolandığında, sonuçta </a:t>
            </a:r>
            <a:r>
              <a:rPr lang="tr-TR" sz="1600" dirty="0"/>
              <a:t>alınan bit deseninin orijinal olan ile aynı olmama </a:t>
            </a:r>
            <a:r>
              <a:rPr lang="tr-TR" sz="1600" dirty="0" smtClean="0"/>
              <a:t>şansı bulunmaktadır.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Eşlik (</a:t>
            </a:r>
            <a:r>
              <a:rPr lang="tr-TR" sz="1600" b="1" u="sng" dirty="0" err="1">
                <a:solidFill>
                  <a:schemeClr val="accent3">
                    <a:lumMod val="75000"/>
                  </a:schemeClr>
                </a:solidFill>
              </a:rPr>
              <a:t>Parity</a:t>
            </a:r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) Bitleri</a:t>
            </a:r>
          </a:p>
          <a:p>
            <a:pPr algn="just"/>
            <a:r>
              <a:rPr lang="tr-TR" sz="1600" dirty="0"/>
              <a:t>Hataları algılamanın basit bir yöntemi, işlenen her bir bit deseninde </a:t>
            </a:r>
            <a:r>
              <a:rPr lang="tr-TR" sz="1600" dirty="0" smtClean="0"/>
              <a:t>tek sayıda </a:t>
            </a:r>
            <a:r>
              <a:rPr lang="tr-TR" sz="1600" dirty="0"/>
              <a:t>1’ler varsa ve desen çift sayıda 1’ler ile karşımıza çıkıyorsa bir </a:t>
            </a:r>
            <a:r>
              <a:rPr lang="tr-TR" sz="1600" dirty="0" smtClean="0"/>
              <a:t>hatanın oluştuğu </a:t>
            </a:r>
            <a:r>
              <a:rPr lang="tr-TR" sz="1600" dirty="0"/>
              <a:t>esasına dayanmaktadır.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713430"/>
            <a:ext cx="5760640" cy="2066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29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91630"/>
            <a:ext cx="6840760" cy="3255258"/>
          </a:xfrm>
        </p:spPr>
      </p:pic>
      <p:sp>
        <p:nvSpPr>
          <p:cNvPr id="4" name="Dikdörtgen 3"/>
          <p:cNvSpPr/>
          <p:nvPr/>
        </p:nvSpPr>
        <p:spPr>
          <a:xfrm>
            <a:off x="467544" y="339502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Hata Düzeltme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Kodları</a:t>
            </a:r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Eşlik bitlerinin kullanımı hatanın yakalanmasını sağlamasına rağmen, </a:t>
            </a:r>
            <a:r>
              <a:rPr lang="tr-TR" sz="1600" dirty="0" smtClean="0"/>
              <a:t>hatayı düzeltmek </a:t>
            </a:r>
            <a:r>
              <a:rPr lang="tr-TR" sz="1600" dirty="0"/>
              <a:t>için gereken bilgiyi sağlamamaktadır.</a:t>
            </a:r>
          </a:p>
        </p:txBody>
      </p:sp>
    </p:spTree>
    <p:extLst>
      <p:ext uri="{BB962C8B-B14F-4D97-AF65-F5344CB8AC3E}">
        <p14:creationId xmlns:p14="http://schemas.microsoft.com/office/powerpoint/2010/main" val="3933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/>
          <p:cNvSpPr>
            <a:spLocks noGrp="1"/>
          </p:cNvSpPr>
          <p:nvPr>
            <p:ph type="ctrTitle"/>
          </p:nvPr>
        </p:nvSpPr>
        <p:spPr>
          <a:xfrm>
            <a:off x="683568" y="1347615"/>
            <a:ext cx="7772400" cy="1102519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BÖLÜM 1</a:t>
            </a:r>
            <a:endParaRPr lang="tr-TR" sz="5400" b="1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Alt Başlık 6"/>
          <p:cNvSpPr>
            <a:spLocks noGrp="1"/>
          </p:cNvSpPr>
          <p:nvPr>
            <p:ph type="subTitle" idx="1"/>
          </p:nvPr>
        </p:nvSpPr>
        <p:spPr>
          <a:xfrm>
            <a:off x="1369368" y="2211710"/>
            <a:ext cx="6400800" cy="720080"/>
          </a:xfrm>
        </p:spPr>
        <p:txBody>
          <a:bodyPr>
            <a:normAutofit lnSpcReduction="10000"/>
          </a:bodyPr>
          <a:lstStyle/>
          <a:p>
            <a:r>
              <a:rPr lang="tr-TR" sz="44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VERİ DEPOLAMA</a:t>
            </a:r>
            <a:endParaRPr lang="tr-TR" sz="4400" b="1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903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BİTLER VE DEPOLANMALARI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915567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Bugünün bilgisayarları içinde bilgi 0’lar ve 1’ler şeklinde kodlanmaktadır. </a:t>
            </a:r>
            <a:r>
              <a:rPr lang="tr-TR" sz="1600" dirty="0" smtClean="0"/>
              <a:t>Bu rakamlar </a:t>
            </a:r>
            <a:r>
              <a:rPr lang="tr-TR" sz="1600" b="1" dirty="0"/>
              <a:t>bit</a:t>
            </a:r>
            <a:r>
              <a:rPr lang="tr-TR" sz="1600" dirty="0"/>
              <a:t>ler (</a:t>
            </a:r>
            <a:r>
              <a:rPr lang="tr-TR" sz="1600" i="1" dirty="0"/>
              <a:t>ikilik rakamlar </a:t>
            </a:r>
            <a:r>
              <a:rPr lang="tr-TR" sz="1600" dirty="0"/>
              <a:t>için kısaltma) olarak adlandırılmaktadırlar.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39554" y="1491630"/>
            <a:ext cx="16626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 b="1" dirty="0" err="1">
                <a:solidFill>
                  <a:schemeClr val="accent3">
                    <a:lumMod val="75000"/>
                  </a:schemeClr>
                </a:solidFill>
              </a:rPr>
              <a:t>Boolean</a:t>
            </a:r>
            <a:r>
              <a:rPr lang="tr-TR" sz="1600" b="1" dirty="0">
                <a:solidFill>
                  <a:schemeClr val="accent3">
                    <a:lumMod val="75000"/>
                  </a:schemeClr>
                </a:solidFill>
              </a:rPr>
              <a:t> İşlemleri</a:t>
            </a:r>
            <a:endParaRPr lang="tr-TR" sz="1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779662"/>
            <a:ext cx="5760640" cy="305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04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114186"/>
            <a:ext cx="2253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u="sng" dirty="0">
                <a:solidFill>
                  <a:schemeClr val="accent3">
                    <a:lumMod val="75000"/>
                  </a:schemeClr>
                </a:solidFill>
              </a:rPr>
              <a:t>Kapılar ve </a:t>
            </a:r>
            <a:r>
              <a:rPr lang="tr-TR" b="1" u="sng" dirty="0" err="1">
                <a:solidFill>
                  <a:schemeClr val="accent3">
                    <a:lumMod val="75000"/>
                  </a:schemeClr>
                </a:solidFill>
              </a:rPr>
              <a:t>Flip-Floplar</a:t>
            </a:r>
            <a:endParaRPr lang="tr-TR" u="sng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483518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Bir </a:t>
            </a:r>
            <a:r>
              <a:rPr lang="tr-TR" sz="1600" dirty="0" err="1"/>
              <a:t>Boolean</a:t>
            </a:r>
            <a:r>
              <a:rPr lang="tr-TR" sz="1600" dirty="0"/>
              <a:t> işleminin, verilen giriş değerlerine göre çıkışını üreten bir </a:t>
            </a:r>
            <a:r>
              <a:rPr lang="tr-TR" sz="1600" dirty="0" smtClean="0"/>
              <a:t>aygıta </a:t>
            </a:r>
            <a:r>
              <a:rPr lang="tr-TR" sz="1600" b="1" dirty="0" smtClean="0"/>
              <a:t>kapı </a:t>
            </a:r>
            <a:r>
              <a:rPr lang="tr-TR" sz="1600" dirty="0"/>
              <a:t>denilmektedir. Kapılar dişliler, röleler ve optik aygıtlar gibi çeşitli </a:t>
            </a:r>
            <a:r>
              <a:rPr lang="tr-TR" sz="1600" dirty="0" smtClean="0"/>
              <a:t>teknolojilerden imal </a:t>
            </a:r>
            <a:r>
              <a:rPr lang="tr-TR" sz="1600" dirty="0"/>
              <a:t>edilebilmektedir.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131590"/>
            <a:ext cx="4866014" cy="3777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96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95486"/>
            <a:ext cx="6048672" cy="4626095"/>
          </a:xfrm>
        </p:spPr>
      </p:pic>
    </p:spTree>
    <p:extLst>
      <p:ext uri="{BB962C8B-B14F-4D97-AF65-F5344CB8AC3E}">
        <p14:creationId xmlns:p14="http://schemas.microsoft.com/office/powerpoint/2010/main" val="341130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67544" y="1203598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Onaltılık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Gösterim</a:t>
            </a:r>
          </a:p>
          <a:p>
            <a:pPr algn="just"/>
            <a:endParaRPr lang="tr-TR" sz="1600" b="1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Bitlerin uzun bir dizgesine genellikle </a:t>
            </a:r>
            <a:r>
              <a:rPr lang="tr-TR" sz="1600" b="1" dirty="0"/>
              <a:t>akım (</a:t>
            </a:r>
            <a:r>
              <a:rPr lang="tr-TR" sz="1600" b="1" dirty="0" err="1"/>
              <a:t>stream</a:t>
            </a:r>
            <a:r>
              <a:rPr lang="tr-TR" sz="1600" b="1" dirty="0"/>
              <a:t>) </a:t>
            </a:r>
            <a:r>
              <a:rPr lang="tr-TR" sz="1600" dirty="0" smtClean="0"/>
              <a:t>olarak adlandırılmaktadır.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dirty="0" smtClean="0"/>
              <a:t>Bit </a:t>
            </a:r>
            <a:r>
              <a:rPr lang="tr-TR" sz="1600" dirty="0"/>
              <a:t>desenlerinin gösterimini basitleştirmek için, biz genellikle, </a:t>
            </a:r>
            <a:r>
              <a:rPr lang="tr-TR" sz="1600" dirty="0" smtClean="0"/>
              <a:t>bir makinedeki bit desenlerini </a:t>
            </a:r>
            <a:r>
              <a:rPr lang="tr-TR" sz="1600" dirty="0"/>
              <a:t>dördün katları uzunluklarında sahip olma </a:t>
            </a:r>
            <a:r>
              <a:rPr lang="tr-TR" sz="1600" dirty="0" smtClean="0"/>
              <a:t>avantajlarından yararlanan</a:t>
            </a:r>
            <a:r>
              <a:rPr lang="tr-TR" sz="1600" dirty="0"/>
              <a:t>, </a:t>
            </a:r>
            <a:r>
              <a:rPr lang="tr-TR" sz="1600" b="1" dirty="0"/>
              <a:t>onaltılık gösterim (</a:t>
            </a:r>
            <a:r>
              <a:rPr lang="tr-TR" sz="1600" b="1" dirty="0" err="1"/>
              <a:t>hexadecimal</a:t>
            </a:r>
            <a:r>
              <a:rPr lang="tr-TR" sz="1600" b="1" dirty="0"/>
              <a:t> </a:t>
            </a:r>
            <a:r>
              <a:rPr lang="tr-TR" sz="1600" b="1" dirty="0" err="1"/>
              <a:t>notation</a:t>
            </a:r>
            <a:r>
              <a:rPr lang="tr-TR" sz="1600" b="1" dirty="0"/>
              <a:t>) </a:t>
            </a:r>
            <a:r>
              <a:rPr lang="tr-TR" sz="1600" dirty="0" smtClean="0"/>
              <a:t>denilen daha </a:t>
            </a:r>
            <a:r>
              <a:rPr lang="tr-TR" sz="1600" dirty="0"/>
              <a:t>kısa bir gösterim </a:t>
            </a:r>
            <a:r>
              <a:rPr lang="tr-TR" sz="1600" dirty="0" smtClean="0"/>
              <a:t>kullanmaktayız.</a:t>
            </a:r>
            <a:endParaRPr lang="tr-TR" sz="16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21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11510"/>
            <a:ext cx="7184573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0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16024"/>
            <a:ext cx="8229600" cy="627534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 BELLEK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67544" y="1779662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Veriyi depolama amacı için, bir bilgisayar her biri sadece tek bir biti </a:t>
            </a:r>
            <a:r>
              <a:rPr lang="tr-TR" sz="1600" dirty="0" smtClean="0"/>
              <a:t>saklama yeteneği olan </a:t>
            </a:r>
            <a:r>
              <a:rPr lang="tr-TR" sz="1600" dirty="0"/>
              <a:t>büyük bir devreler koleksiyonu içermektedir. Bu bit </a:t>
            </a:r>
            <a:r>
              <a:rPr lang="tr-TR" sz="1600" dirty="0" smtClean="0"/>
              <a:t>deposu makinenin </a:t>
            </a:r>
            <a:r>
              <a:rPr lang="tr-TR" sz="1600" b="1" dirty="0"/>
              <a:t>ana belleği (main </a:t>
            </a:r>
            <a:r>
              <a:rPr lang="tr-TR" sz="1600" b="1" dirty="0" err="1"/>
              <a:t>memory</a:t>
            </a:r>
            <a:r>
              <a:rPr lang="tr-TR" sz="1600" b="1" dirty="0"/>
              <a:t>) </a:t>
            </a:r>
            <a:r>
              <a:rPr lang="tr-TR" sz="1600" dirty="0"/>
              <a:t>olarak bilinmektedir</a:t>
            </a:r>
            <a:r>
              <a:rPr lang="tr-TR" sz="1600" dirty="0" smtClean="0"/>
              <a:t>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7544" y="2748865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Bellek Organizasyonu</a:t>
            </a:r>
          </a:p>
          <a:p>
            <a:pPr algn="just"/>
            <a:r>
              <a:rPr lang="tr-TR" sz="1600" dirty="0" smtClean="0"/>
              <a:t>Bir bilgisayarın ana belleği </a:t>
            </a:r>
            <a:r>
              <a:rPr lang="tr-TR" sz="1600" b="1" dirty="0" smtClean="0"/>
              <a:t>hücreler (</a:t>
            </a:r>
            <a:r>
              <a:rPr lang="tr-TR" sz="1600" b="1" dirty="0" err="1" smtClean="0"/>
              <a:t>cells</a:t>
            </a:r>
            <a:r>
              <a:rPr lang="tr-TR" sz="1600" b="1" dirty="0" smtClean="0"/>
              <a:t>) </a:t>
            </a:r>
            <a:r>
              <a:rPr lang="tr-TR" sz="1600" dirty="0" smtClean="0"/>
              <a:t>adı verilen sekiz bitlik tipik bir hücre boyutu ile yönetilebilir birimlerde düzenlenmiştir. </a:t>
            </a:r>
            <a:r>
              <a:rPr lang="tr-TR" sz="1600" dirty="0"/>
              <a:t>S</a:t>
            </a:r>
            <a:r>
              <a:rPr lang="tr-TR" sz="1600" dirty="0" smtClean="0"/>
              <a:t>ekiz bitlik bir dizge bir </a:t>
            </a:r>
            <a:r>
              <a:rPr lang="tr-TR" sz="1600" b="1" dirty="0" err="1" smtClean="0"/>
              <a:t>byte</a:t>
            </a:r>
            <a:r>
              <a:rPr lang="tr-TR" sz="1600" b="1" dirty="0" smtClean="0"/>
              <a:t> </a:t>
            </a:r>
            <a:r>
              <a:rPr lang="tr-TR" sz="1600" dirty="0" smtClean="0"/>
              <a:t>olarak adlandırılmaktadır.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193619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930</Words>
  <Application>Microsoft Office PowerPoint</Application>
  <PresentationFormat>Ekran Gösterisi (16:9)</PresentationFormat>
  <Paragraphs>92</Paragraphs>
  <Slides>28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33" baseType="lpstr">
      <vt:lpstr>Arial</vt:lpstr>
      <vt:lpstr>Calibri</vt:lpstr>
      <vt:lpstr>LucidaSansTypewriterStd</vt:lpstr>
      <vt:lpstr>Wingdings</vt:lpstr>
      <vt:lpstr>Ofis Teması</vt:lpstr>
      <vt:lpstr>PowerPoint Sunusu</vt:lpstr>
      <vt:lpstr>PowerPoint Sunusu</vt:lpstr>
      <vt:lpstr>BÖLÜM 1</vt:lpstr>
      <vt:lpstr>BİTLER VE DEPOLANMALARI</vt:lpstr>
      <vt:lpstr>PowerPoint Sunusu</vt:lpstr>
      <vt:lpstr>PowerPoint Sunusu</vt:lpstr>
      <vt:lpstr>PowerPoint Sunusu</vt:lpstr>
      <vt:lpstr>PowerPoint Sunusu</vt:lpstr>
      <vt:lpstr>ANA BELLEK</vt:lpstr>
      <vt:lpstr>PowerPoint Sunusu</vt:lpstr>
      <vt:lpstr>YIĞIN DEPOLAMA</vt:lpstr>
      <vt:lpstr>PowerPoint Sunusu</vt:lpstr>
      <vt:lpstr>PowerPoint Sunusu</vt:lpstr>
      <vt:lpstr>PowerPoint Sunusu</vt:lpstr>
      <vt:lpstr>BİT DESENLERİ OLARAK BİLGİ GÖSTERİMİ</vt:lpstr>
      <vt:lpstr>PowerPoint Sunusu</vt:lpstr>
      <vt:lpstr>PowerPoint Sunusu</vt:lpstr>
      <vt:lpstr>İKİLİK SİSTEM</vt:lpstr>
      <vt:lpstr>PowerPoint Sunusu</vt:lpstr>
      <vt:lpstr>TAM SAYILARI DEPOLAMA</vt:lpstr>
      <vt:lpstr>PowerPoint Sunusu</vt:lpstr>
      <vt:lpstr>PowerPoint Sunusu</vt:lpstr>
      <vt:lpstr>KESİRLERİ DEPOLAMA</vt:lpstr>
      <vt:lpstr>PowerPoint Sunusu</vt:lpstr>
      <vt:lpstr>VERİ VE PROGRAMLAMA</vt:lpstr>
      <vt:lpstr>VERİ SIKIŞTIRMA</vt:lpstr>
      <vt:lpstr>İLETİŞİM HATALARI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onur</dc:creator>
  <cp:lastModifiedBy>ronaldinho424</cp:lastModifiedBy>
  <cp:revision>56</cp:revision>
  <dcterms:created xsi:type="dcterms:W3CDTF">2018-01-30T17:10:33Z</dcterms:created>
  <dcterms:modified xsi:type="dcterms:W3CDTF">2018-02-05T14:21:35Z</dcterms:modified>
</cp:coreProperties>
</file>